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4" r:id="rId6"/>
    <p:sldId id="302" r:id="rId7"/>
    <p:sldId id="303" r:id="rId8"/>
    <p:sldId id="304" r:id="rId9"/>
    <p:sldId id="318" r:id="rId10"/>
    <p:sldId id="320" r:id="rId11"/>
    <p:sldId id="312" r:id="rId12"/>
    <p:sldId id="268" r:id="rId13"/>
    <p:sldId id="267" r:id="rId14"/>
    <p:sldId id="269" r:id="rId15"/>
    <p:sldId id="270" r:id="rId16"/>
    <p:sldId id="262" r:id="rId17"/>
    <p:sldId id="274" r:id="rId18"/>
    <p:sldId id="272" r:id="rId19"/>
    <p:sldId id="277" r:id="rId20"/>
    <p:sldId id="276" r:id="rId21"/>
    <p:sldId id="286" r:id="rId22"/>
    <p:sldId id="321" r:id="rId23"/>
    <p:sldId id="322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00" r:id="rId32"/>
    <p:sldId id="324" r:id="rId33"/>
    <p:sldId id="323" r:id="rId34"/>
    <p:sldId id="348" r:id="rId35"/>
    <p:sldId id="349" r:id="rId36"/>
    <p:sldId id="313" r:id="rId37"/>
    <p:sldId id="325" r:id="rId38"/>
    <p:sldId id="340" r:id="rId39"/>
    <p:sldId id="289" r:id="rId40"/>
    <p:sldId id="263" r:id="rId4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007" autoAdjust="0"/>
  </p:normalViewPr>
  <p:slideViewPr>
    <p:cSldViewPr snapToGrid="0">
      <p:cViewPr varScale="1">
        <p:scale>
          <a:sx n="78" d="100"/>
          <a:sy n="78" d="100"/>
        </p:scale>
        <p:origin x="-773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79646"/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20000"/>
                    <a:lumOff val="80000"/>
                  </a:srgbClr>
                </a:gs>
              </a:gsLst>
              <a:lin ang="5400000" scaled="0"/>
            </a:gra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589581</c:v>
                </c:pt>
                <c:pt idx="1">
                  <c:v>650100</c:v>
                </c:pt>
                <c:pt idx="2">
                  <c:v>703781</c:v>
                </c:pt>
                <c:pt idx="3">
                  <c:v>798866</c:v>
                </c:pt>
                <c:pt idx="4">
                  <c:v>907607</c:v>
                </c:pt>
                <c:pt idx="5">
                  <c:v>986657</c:v>
                </c:pt>
                <c:pt idx="6">
                  <c:v>1105986</c:v>
                </c:pt>
                <c:pt idx="7">
                  <c:v>1220659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B5-4A91-A038-34D9C53089FF}"/>
            </c:ext>
          </c:extLst>
        </c:ser>
        <c:axId val="151840640"/>
        <c:axId val="151842176"/>
      </c:barChart>
      <c:catAx>
        <c:axId val="151840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Candara" pitchFamily="34" charset="0"/>
              </a:defRPr>
            </a:pPr>
            <a:endParaRPr lang="ru-RU"/>
          </a:p>
        </c:txPr>
        <c:crossAx val="151842176"/>
        <c:crosses val="autoZero"/>
        <c:auto val="1"/>
        <c:lblAlgn val="ctr"/>
        <c:lblOffset val="100"/>
      </c:catAx>
      <c:valAx>
        <c:axId val="151842176"/>
        <c:scaling>
          <c:orientation val="minMax"/>
        </c:scaling>
        <c:axPos val="l"/>
        <c:majorGridlines/>
        <c:numFmt formatCode="General" sourceLinked="1"/>
        <c:tickLblPos val="nextTo"/>
        <c:crossAx val="151840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076741874036626"/>
          <c:y val="7.235677340017091E-2"/>
          <c:w val="0.63480161263796608"/>
          <c:h val="0.82077950934744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0.70000000000000062</c:v>
                </c:pt>
                <c:pt idx="3">
                  <c:v>2</c:v>
                </c:pt>
                <c:pt idx="4">
                  <c:v>2.8</c:v>
                </c:pt>
                <c:pt idx="5">
                  <c:v>1.6</c:v>
                </c:pt>
                <c:pt idx="6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5D-4A0A-805A-912FE53636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0.2</c:v>
                </c:pt>
                <c:pt idx="1">
                  <c:v>0.30000000000000032</c:v>
                </c:pt>
                <c:pt idx="2">
                  <c:v>0.9</c:v>
                </c:pt>
                <c:pt idx="3">
                  <c:v>1.6</c:v>
                </c:pt>
                <c:pt idx="4">
                  <c:v>1.3</c:v>
                </c:pt>
                <c:pt idx="5">
                  <c:v>0.60000000000000064</c:v>
                </c:pt>
                <c:pt idx="6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5D-4A0A-805A-912FE53636F7}"/>
            </c:ext>
          </c:extLst>
        </c:ser>
        <c:axId val="197389312"/>
        <c:axId val="197796608"/>
      </c:barChart>
      <c:catAx>
        <c:axId val="197389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Candara" pitchFamily="34" charset="0"/>
              </a:defRPr>
            </a:pPr>
            <a:endParaRPr lang="ru-RU"/>
          </a:p>
        </c:txPr>
        <c:crossAx val="197796608"/>
        <c:crosses val="autoZero"/>
        <c:auto val="1"/>
        <c:lblAlgn val="ctr"/>
        <c:lblOffset val="100"/>
      </c:catAx>
      <c:valAx>
        <c:axId val="197796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Candara" pitchFamily="34" charset="0"/>
              </a:defRPr>
            </a:pPr>
            <a:endParaRPr lang="ru-RU"/>
          </a:p>
        </c:txPr>
        <c:crossAx val="197389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Candar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5.5463241975175971E-2"/>
          <c:y val="4.2540045565226267E-2"/>
          <c:w val="0.60459767457265312"/>
          <c:h val="0.861173139060260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В20 муж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2">
                    <a:shade val="85000"/>
                    <a:satMod val="105000"/>
                    <a:lumMod val="100000"/>
                  </a:schemeClr>
                </a:gs>
                <a:gs pos="100000">
                  <a:schemeClr val="accent2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2794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ndara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беременность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55-46AF-BEF8-93455117C6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В20 жена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6">
                    <a:shade val="85000"/>
                    <a:satMod val="105000"/>
                    <a:lumMod val="100000"/>
                  </a:schemeClr>
                </a:gs>
                <a:gs pos="100000">
                  <a:schemeClr val="accent6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2794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ndara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беременность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55-46AF-BEF8-93455117C6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В20 оба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3">
                    <a:shade val="85000"/>
                    <a:satMod val="105000"/>
                    <a:lumMod val="100000"/>
                  </a:schemeClr>
                </a:gs>
                <a:gs pos="100000">
                  <a:schemeClr val="accent3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2794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ndar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беременность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55-46AF-BEF8-93455117C6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ВИЧ отрицательные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1">
                    <a:shade val="85000"/>
                    <a:satMod val="105000"/>
                    <a:lumMod val="100000"/>
                  </a:schemeClr>
                </a:gs>
                <a:gs pos="100000">
                  <a:schemeClr val="accent1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2794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беременность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81-4CE3-88B5-B4D42178B110}"/>
            </c:ext>
          </c:extLst>
        </c:ser>
        <c:axId val="232805888"/>
        <c:axId val="232807424"/>
      </c:barChart>
      <c:catAx>
        <c:axId val="232805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0">
                <a:latin typeface="Candara" pitchFamily="34" charset="0"/>
                <a:cs typeface="Times New Roman" pitchFamily="18" charset="0"/>
              </a:defRPr>
            </a:pPr>
            <a:endParaRPr lang="ru-RU"/>
          </a:p>
        </c:txPr>
        <c:crossAx val="232807424"/>
        <c:crosses val="autoZero"/>
        <c:auto val="1"/>
        <c:lblAlgn val="ctr"/>
        <c:lblOffset val="100"/>
      </c:catAx>
      <c:valAx>
        <c:axId val="232807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Candara" pitchFamily="34" charset="0"/>
                <a:cs typeface="Times New Roman" pitchFamily="18" charset="0"/>
              </a:defRPr>
            </a:pPr>
            <a:endParaRPr lang="ru-RU"/>
          </a:p>
        </c:txPr>
        <c:crossAx val="2328058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07305-0774-4A6F-8BB6-90DE31B8913B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F14FD5B-E332-4F5F-9E4C-DEE2C0B772B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Инфицирована только женщина</a:t>
          </a:r>
        </a:p>
      </dgm:t>
    </dgm:pt>
    <dgm:pt modelId="{A8BC4139-388D-4A86-88D4-55D71893459B}" type="parTrans" cxnId="{02ED7365-64F0-4059-A240-7D767C4794A3}">
      <dgm:prSet/>
      <dgm:spPr/>
      <dgm:t>
        <a:bodyPr/>
        <a:lstStyle/>
        <a:p>
          <a:endParaRPr lang="ru-RU"/>
        </a:p>
      </dgm:t>
    </dgm:pt>
    <dgm:pt modelId="{A2B44DA3-559F-448C-854C-905979F64467}" type="sibTrans" cxnId="{02ED7365-64F0-4059-A240-7D767C4794A3}">
      <dgm:prSet/>
      <dgm:spPr/>
      <dgm:t>
        <a:bodyPr/>
        <a:lstStyle/>
        <a:p>
          <a:endParaRPr lang="ru-RU"/>
        </a:p>
      </dgm:t>
    </dgm:pt>
    <dgm:pt modelId="{E9A844CE-1348-4DFA-84B8-EDACD2CA835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 только мужчина</a:t>
          </a:r>
        </a:p>
      </dgm:t>
    </dgm:pt>
    <dgm:pt modelId="{6D045696-534A-4ED4-88F6-82DB9A653BAE}" type="parTrans" cxnId="{654688EC-3356-41E2-96D4-41DD9B1334C7}">
      <dgm:prSet/>
      <dgm:spPr/>
      <dgm:t>
        <a:bodyPr/>
        <a:lstStyle/>
        <a:p>
          <a:endParaRPr lang="ru-RU"/>
        </a:p>
      </dgm:t>
    </dgm:pt>
    <dgm:pt modelId="{7D840338-F478-4260-8ABA-BCB53B6D8AF2}" type="sibTrans" cxnId="{654688EC-3356-41E2-96D4-41DD9B1334C7}">
      <dgm:prSet/>
      <dgm:spPr/>
      <dgm:t>
        <a:bodyPr/>
        <a:lstStyle/>
        <a:p>
          <a:endParaRPr lang="ru-RU"/>
        </a:p>
      </dgm:t>
    </dgm:pt>
    <dgm:pt modelId="{91097260-F031-43FA-8AD5-60EEF16A6D58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конкордантные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3C86A-4AF8-477C-9CFB-A875F3545C1F}" type="parTrans" cxnId="{5104BA31-CD50-4637-8D87-D205B4E64BDF}">
      <dgm:prSet/>
      <dgm:spPr/>
      <dgm:t>
        <a:bodyPr/>
        <a:lstStyle/>
        <a:p>
          <a:endParaRPr lang="ru-RU"/>
        </a:p>
      </dgm:t>
    </dgm:pt>
    <dgm:pt modelId="{4E8BFCD7-060A-45CD-AE7D-8159C2673E1E}" type="sibTrans" cxnId="{5104BA31-CD50-4637-8D87-D205B4E64BDF}">
      <dgm:prSet/>
      <dgm:spPr/>
      <dgm:t>
        <a:bodyPr/>
        <a:lstStyle/>
        <a:p>
          <a:endParaRPr lang="ru-RU"/>
        </a:p>
      </dgm:t>
    </dgm:pt>
    <dgm:pt modelId="{D27970C2-05E6-4FA2-902C-E183393F4B22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Инфицированы оба партнера</a:t>
          </a:r>
        </a:p>
      </dgm:t>
    </dgm:pt>
    <dgm:pt modelId="{0EA58CA5-B761-4382-96F3-3CB97B0A9052}" type="parTrans" cxnId="{FB4D1C99-C365-4FCA-A018-96114855F3AE}">
      <dgm:prSet/>
      <dgm:spPr/>
      <dgm:t>
        <a:bodyPr/>
        <a:lstStyle/>
        <a:p>
          <a:endParaRPr lang="ru-RU"/>
        </a:p>
      </dgm:t>
    </dgm:pt>
    <dgm:pt modelId="{43C3B46F-2FDC-4DB6-B68E-9BD61AF484FB}" type="sibTrans" cxnId="{FB4D1C99-C365-4FCA-A018-96114855F3AE}">
      <dgm:prSet/>
      <dgm:spPr/>
      <dgm:t>
        <a:bodyPr/>
        <a:lstStyle/>
        <a:p>
          <a:endParaRPr lang="ru-RU"/>
        </a:p>
      </dgm:t>
    </dgm:pt>
    <dgm:pt modelId="{16E3B224-E13F-40C3-A7D8-1BA13F4B7D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дискордантные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C9C0D-91F5-46C0-A22A-7EAB5293A692}" type="sibTrans" cxnId="{89AF5C6B-704D-4698-A14D-120A561A6F03}">
      <dgm:prSet/>
      <dgm:spPr/>
      <dgm:t>
        <a:bodyPr/>
        <a:lstStyle/>
        <a:p>
          <a:endParaRPr lang="ru-RU"/>
        </a:p>
      </dgm:t>
    </dgm:pt>
    <dgm:pt modelId="{2071A60D-C7F8-4C9F-A458-7CC34A399922}" type="parTrans" cxnId="{89AF5C6B-704D-4698-A14D-120A561A6F03}">
      <dgm:prSet/>
      <dgm:spPr/>
      <dgm:t>
        <a:bodyPr/>
        <a:lstStyle/>
        <a:p>
          <a:endParaRPr lang="ru-RU"/>
        </a:p>
      </dgm:t>
    </dgm:pt>
    <dgm:pt modelId="{B2FA2925-805C-4379-AE7D-B5E5435520C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СУПРУЖЕСКИЕ ПАРЫ С ВИЧ</a:t>
          </a:r>
        </a:p>
      </dgm:t>
    </dgm:pt>
    <dgm:pt modelId="{223B7614-870A-48A2-9EF4-C4743F8E380C}" type="sibTrans" cxnId="{7B169147-F181-490B-8B63-49FFEE97A523}">
      <dgm:prSet/>
      <dgm:spPr/>
      <dgm:t>
        <a:bodyPr/>
        <a:lstStyle/>
        <a:p>
          <a:endParaRPr lang="ru-RU"/>
        </a:p>
      </dgm:t>
    </dgm:pt>
    <dgm:pt modelId="{8A2EEDD9-5F53-47B8-8B13-D2A639D5C39D}" type="parTrans" cxnId="{7B169147-F181-490B-8B63-49FFEE97A523}">
      <dgm:prSet/>
      <dgm:spPr/>
      <dgm:t>
        <a:bodyPr/>
        <a:lstStyle/>
        <a:p>
          <a:endParaRPr lang="ru-RU"/>
        </a:p>
      </dgm:t>
    </dgm:pt>
    <dgm:pt modelId="{7360057A-44C0-4D8A-9BB1-2F2D37B39CD8}" type="pres">
      <dgm:prSet presAssocID="{0DD07305-0774-4A6F-8BB6-90DE31B891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A883B7-8EAB-4649-90AB-D97F13EDB151}" type="pres">
      <dgm:prSet presAssocID="{B2FA2925-805C-4379-AE7D-B5E5435520C4}" presName="vertOne" presStyleCnt="0"/>
      <dgm:spPr/>
    </dgm:pt>
    <dgm:pt modelId="{D9D60B68-A2CE-41BE-87A2-10CAD9DCD56D}" type="pres">
      <dgm:prSet presAssocID="{B2FA2925-805C-4379-AE7D-B5E5435520C4}" presName="txOne" presStyleLbl="node0" presStyleIdx="0" presStyleCnt="1" custScaleY="59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31EA0-E4CE-48B2-8CF1-197BE5C7982F}" type="pres">
      <dgm:prSet presAssocID="{B2FA2925-805C-4379-AE7D-B5E5435520C4}" presName="parTransOne" presStyleCnt="0"/>
      <dgm:spPr/>
    </dgm:pt>
    <dgm:pt modelId="{1FC4424D-1A55-4E43-96E1-C3BC3625619A}" type="pres">
      <dgm:prSet presAssocID="{B2FA2925-805C-4379-AE7D-B5E5435520C4}" presName="horzOne" presStyleCnt="0"/>
      <dgm:spPr/>
    </dgm:pt>
    <dgm:pt modelId="{9864E586-F6E1-4D32-ADC2-46A7F0AA7F18}" type="pres">
      <dgm:prSet presAssocID="{16E3B224-E13F-40C3-A7D8-1BA13F4B7D6D}" presName="vertTwo" presStyleCnt="0"/>
      <dgm:spPr/>
    </dgm:pt>
    <dgm:pt modelId="{761AA7B8-EFD1-42A6-B861-A1BF51D74460}" type="pres">
      <dgm:prSet presAssocID="{16E3B224-E13F-40C3-A7D8-1BA13F4B7D6D}" presName="txTwo" presStyleLbl="node2" presStyleIdx="0" presStyleCnt="2" custLinFactNeighborX="267" custLinFactNeighborY="59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BC319-3410-4B64-B9DE-420FFC3E3CB6}" type="pres">
      <dgm:prSet presAssocID="{16E3B224-E13F-40C3-A7D8-1BA13F4B7D6D}" presName="parTransTwo" presStyleCnt="0"/>
      <dgm:spPr/>
    </dgm:pt>
    <dgm:pt modelId="{DF84E452-ABB5-4BFD-9571-F4B30683DD23}" type="pres">
      <dgm:prSet presAssocID="{16E3B224-E13F-40C3-A7D8-1BA13F4B7D6D}" presName="horzTwo" presStyleCnt="0"/>
      <dgm:spPr/>
    </dgm:pt>
    <dgm:pt modelId="{40E15F0A-304E-4437-8D29-9FE19758A615}" type="pres">
      <dgm:prSet presAssocID="{7F14FD5B-E332-4F5F-9E4C-DEE2C0B772B1}" presName="vertThree" presStyleCnt="0"/>
      <dgm:spPr/>
    </dgm:pt>
    <dgm:pt modelId="{DF0C7200-67EF-43B0-AD85-0A21D37C4A13}" type="pres">
      <dgm:prSet presAssocID="{7F14FD5B-E332-4F5F-9E4C-DEE2C0B772B1}" presName="txThree" presStyleLbl="node3" presStyleIdx="0" presStyleCnt="3" custLinFactNeighborX="-36" custLinFactNeighborY="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0884E6-6CED-4497-A5AC-9B27FB9E37D7}" type="pres">
      <dgm:prSet presAssocID="{7F14FD5B-E332-4F5F-9E4C-DEE2C0B772B1}" presName="horzThree" presStyleCnt="0"/>
      <dgm:spPr/>
    </dgm:pt>
    <dgm:pt modelId="{DD5A806C-BBF2-4BC4-A99D-9B6051E96FD1}" type="pres">
      <dgm:prSet presAssocID="{A2B44DA3-559F-448C-854C-905979F64467}" presName="sibSpaceThree" presStyleCnt="0"/>
      <dgm:spPr/>
    </dgm:pt>
    <dgm:pt modelId="{28991EB7-29A0-47E3-BBBB-53AE2524533E}" type="pres">
      <dgm:prSet presAssocID="{E9A844CE-1348-4DFA-84B8-EDACD2CA835A}" presName="vertThree" presStyleCnt="0"/>
      <dgm:spPr/>
    </dgm:pt>
    <dgm:pt modelId="{FFCFE693-C60D-4225-81BA-2CA314DE1F53}" type="pres">
      <dgm:prSet presAssocID="{E9A844CE-1348-4DFA-84B8-EDACD2CA835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0F157-DDEF-4E87-8F79-3B9EFD1C12FF}" type="pres">
      <dgm:prSet presAssocID="{E9A844CE-1348-4DFA-84B8-EDACD2CA835A}" presName="horzThree" presStyleCnt="0"/>
      <dgm:spPr/>
    </dgm:pt>
    <dgm:pt modelId="{43996A8C-9978-4C6E-BEC5-4F0C953BB347}" type="pres">
      <dgm:prSet presAssocID="{875C9C0D-91F5-46C0-A22A-7EAB5293A692}" presName="sibSpaceTwo" presStyleCnt="0"/>
      <dgm:spPr/>
    </dgm:pt>
    <dgm:pt modelId="{85280A19-6CCE-4069-8F55-F2DAFCAE81CA}" type="pres">
      <dgm:prSet presAssocID="{91097260-F031-43FA-8AD5-60EEF16A6D58}" presName="vertTwo" presStyleCnt="0"/>
      <dgm:spPr/>
    </dgm:pt>
    <dgm:pt modelId="{FCB2C129-A779-41F4-98F3-C1CBA3863D7E}" type="pres">
      <dgm:prSet presAssocID="{91097260-F031-43FA-8AD5-60EEF16A6D58}" presName="txTwo" presStyleLbl="node2" presStyleIdx="1" presStyleCnt="2" custLinFactNeighborX="36" custLinFactNeighborY="5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B010E-E5C8-4344-883C-44385EBC4EBA}" type="pres">
      <dgm:prSet presAssocID="{91097260-F031-43FA-8AD5-60EEF16A6D58}" presName="parTransTwo" presStyleCnt="0"/>
      <dgm:spPr/>
    </dgm:pt>
    <dgm:pt modelId="{8173260C-3BF7-45EB-B345-13A82312F8CC}" type="pres">
      <dgm:prSet presAssocID="{91097260-F031-43FA-8AD5-60EEF16A6D58}" presName="horzTwo" presStyleCnt="0"/>
      <dgm:spPr/>
    </dgm:pt>
    <dgm:pt modelId="{8A479961-C087-4301-9F9F-6798FA9909C4}" type="pres">
      <dgm:prSet presAssocID="{D27970C2-05E6-4FA2-902C-E183393F4B22}" presName="vertThree" presStyleCnt="0"/>
      <dgm:spPr/>
    </dgm:pt>
    <dgm:pt modelId="{97C32878-B0D8-4980-A282-40B9DF0EFC53}" type="pres">
      <dgm:prSet presAssocID="{D27970C2-05E6-4FA2-902C-E183393F4B2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46EBF-EE5E-4207-ACCF-330DDCF70D5F}" type="pres">
      <dgm:prSet presAssocID="{D27970C2-05E6-4FA2-902C-E183393F4B22}" presName="horzThree" presStyleCnt="0"/>
      <dgm:spPr/>
    </dgm:pt>
  </dgm:ptLst>
  <dgm:cxnLst>
    <dgm:cxn modelId="{654688EC-3356-41E2-96D4-41DD9B1334C7}" srcId="{16E3B224-E13F-40C3-A7D8-1BA13F4B7D6D}" destId="{E9A844CE-1348-4DFA-84B8-EDACD2CA835A}" srcOrd="1" destOrd="0" parTransId="{6D045696-534A-4ED4-88F6-82DB9A653BAE}" sibTransId="{7D840338-F478-4260-8ABA-BCB53B6D8AF2}"/>
    <dgm:cxn modelId="{75C5E00C-713B-4E4D-87F1-AEE225A78E69}" type="presOf" srcId="{91097260-F031-43FA-8AD5-60EEF16A6D58}" destId="{FCB2C129-A779-41F4-98F3-C1CBA3863D7E}" srcOrd="0" destOrd="0" presId="urn:microsoft.com/office/officeart/2005/8/layout/hierarchy4"/>
    <dgm:cxn modelId="{D30A99CF-1F78-48C6-9C4D-540F223E8FFB}" type="presOf" srcId="{B2FA2925-805C-4379-AE7D-B5E5435520C4}" destId="{D9D60B68-A2CE-41BE-87A2-10CAD9DCD56D}" srcOrd="0" destOrd="0" presId="urn:microsoft.com/office/officeart/2005/8/layout/hierarchy4"/>
    <dgm:cxn modelId="{FB4D1C99-C365-4FCA-A018-96114855F3AE}" srcId="{91097260-F031-43FA-8AD5-60EEF16A6D58}" destId="{D27970C2-05E6-4FA2-902C-E183393F4B22}" srcOrd="0" destOrd="0" parTransId="{0EA58CA5-B761-4382-96F3-3CB97B0A9052}" sibTransId="{43C3B46F-2FDC-4DB6-B68E-9BD61AF484FB}"/>
    <dgm:cxn modelId="{680A02F0-E98E-4921-97F4-10FA0383CD1E}" type="presOf" srcId="{7F14FD5B-E332-4F5F-9E4C-DEE2C0B772B1}" destId="{DF0C7200-67EF-43B0-AD85-0A21D37C4A13}" srcOrd="0" destOrd="0" presId="urn:microsoft.com/office/officeart/2005/8/layout/hierarchy4"/>
    <dgm:cxn modelId="{0AD1C7FC-138E-4C69-9E29-0BF165084C4E}" type="presOf" srcId="{E9A844CE-1348-4DFA-84B8-EDACD2CA835A}" destId="{FFCFE693-C60D-4225-81BA-2CA314DE1F53}" srcOrd="0" destOrd="0" presId="urn:microsoft.com/office/officeart/2005/8/layout/hierarchy4"/>
    <dgm:cxn modelId="{89AF5C6B-704D-4698-A14D-120A561A6F03}" srcId="{B2FA2925-805C-4379-AE7D-B5E5435520C4}" destId="{16E3B224-E13F-40C3-A7D8-1BA13F4B7D6D}" srcOrd="0" destOrd="0" parTransId="{2071A60D-C7F8-4C9F-A458-7CC34A399922}" sibTransId="{875C9C0D-91F5-46C0-A22A-7EAB5293A692}"/>
    <dgm:cxn modelId="{02ED7365-64F0-4059-A240-7D767C4794A3}" srcId="{16E3B224-E13F-40C3-A7D8-1BA13F4B7D6D}" destId="{7F14FD5B-E332-4F5F-9E4C-DEE2C0B772B1}" srcOrd="0" destOrd="0" parTransId="{A8BC4139-388D-4A86-88D4-55D71893459B}" sibTransId="{A2B44DA3-559F-448C-854C-905979F64467}"/>
    <dgm:cxn modelId="{B26F70D0-3FB1-46B9-9633-49BB1BAFCEE2}" type="presOf" srcId="{D27970C2-05E6-4FA2-902C-E183393F4B22}" destId="{97C32878-B0D8-4980-A282-40B9DF0EFC53}" srcOrd="0" destOrd="0" presId="urn:microsoft.com/office/officeart/2005/8/layout/hierarchy4"/>
    <dgm:cxn modelId="{7B169147-F181-490B-8B63-49FFEE97A523}" srcId="{0DD07305-0774-4A6F-8BB6-90DE31B8913B}" destId="{B2FA2925-805C-4379-AE7D-B5E5435520C4}" srcOrd="0" destOrd="0" parTransId="{8A2EEDD9-5F53-47B8-8B13-D2A639D5C39D}" sibTransId="{223B7614-870A-48A2-9EF4-C4743F8E380C}"/>
    <dgm:cxn modelId="{A69A071C-00EA-48F0-B9F8-B435AB627B01}" type="presOf" srcId="{0DD07305-0774-4A6F-8BB6-90DE31B8913B}" destId="{7360057A-44C0-4D8A-9BB1-2F2D37B39CD8}" srcOrd="0" destOrd="0" presId="urn:microsoft.com/office/officeart/2005/8/layout/hierarchy4"/>
    <dgm:cxn modelId="{40AAF6D9-3FE0-4F40-A354-6A59EBE4A1B5}" type="presOf" srcId="{16E3B224-E13F-40C3-A7D8-1BA13F4B7D6D}" destId="{761AA7B8-EFD1-42A6-B861-A1BF51D74460}" srcOrd="0" destOrd="0" presId="urn:microsoft.com/office/officeart/2005/8/layout/hierarchy4"/>
    <dgm:cxn modelId="{5104BA31-CD50-4637-8D87-D205B4E64BDF}" srcId="{B2FA2925-805C-4379-AE7D-B5E5435520C4}" destId="{91097260-F031-43FA-8AD5-60EEF16A6D58}" srcOrd="1" destOrd="0" parTransId="{1C63C86A-4AF8-477C-9CFB-A875F3545C1F}" sibTransId="{4E8BFCD7-060A-45CD-AE7D-8159C2673E1E}"/>
    <dgm:cxn modelId="{C6B712CC-9EC0-4E5B-8738-72CA136109DD}" type="presParOf" srcId="{7360057A-44C0-4D8A-9BB1-2F2D37B39CD8}" destId="{D2A883B7-8EAB-4649-90AB-D97F13EDB151}" srcOrd="0" destOrd="0" presId="urn:microsoft.com/office/officeart/2005/8/layout/hierarchy4"/>
    <dgm:cxn modelId="{101B4248-02F7-4B16-AB41-3C7EEB62CA59}" type="presParOf" srcId="{D2A883B7-8EAB-4649-90AB-D97F13EDB151}" destId="{D9D60B68-A2CE-41BE-87A2-10CAD9DCD56D}" srcOrd="0" destOrd="0" presId="urn:microsoft.com/office/officeart/2005/8/layout/hierarchy4"/>
    <dgm:cxn modelId="{411D2091-2D69-4C26-9BCA-65D3F0742E46}" type="presParOf" srcId="{D2A883B7-8EAB-4649-90AB-D97F13EDB151}" destId="{D1431EA0-E4CE-48B2-8CF1-197BE5C7982F}" srcOrd="1" destOrd="0" presId="urn:microsoft.com/office/officeart/2005/8/layout/hierarchy4"/>
    <dgm:cxn modelId="{6942946A-99AE-468D-A07B-2FFC7358C888}" type="presParOf" srcId="{D2A883B7-8EAB-4649-90AB-D97F13EDB151}" destId="{1FC4424D-1A55-4E43-96E1-C3BC3625619A}" srcOrd="2" destOrd="0" presId="urn:microsoft.com/office/officeart/2005/8/layout/hierarchy4"/>
    <dgm:cxn modelId="{7AA42E21-75B3-465B-9897-0C7AC4A9A843}" type="presParOf" srcId="{1FC4424D-1A55-4E43-96E1-C3BC3625619A}" destId="{9864E586-F6E1-4D32-ADC2-46A7F0AA7F18}" srcOrd="0" destOrd="0" presId="urn:microsoft.com/office/officeart/2005/8/layout/hierarchy4"/>
    <dgm:cxn modelId="{BDCB7E2B-0EDE-49B4-AB7E-9C1D0D92AFDF}" type="presParOf" srcId="{9864E586-F6E1-4D32-ADC2-46A7F0AA7F18}" destId="{761AA7B8-EFD1-42A6-B861-A1BF51D74460}" srcOrd="0" destOrd="0" presId="urn:microsoft.com/office/officeart/2005/8/layout/hierarchy4"/>
    <dgm:cxn modelId="{9EA8470E-B3FD-4604-B7C3-66C9363D4757}" type="presParOf" srcId="{9864E586-F6E1-4D32-ADC2-46A7F0AA7F18}" destId="{2E9BC319-3410-4B64-B9DE-420FFC3E3CB6}" srcOrd="1" destOrd="0" presId="urn:microsoft.com/office/officeart/2005/8/layout/hierarchy4"/>
    <dgm:cxn modelId="{FC807312-6E9C-4666-BB68-D11749D447AE}" type="presParOf" srcId="{9864E586-F6E1-4D32-ADC2-46A7F0AA7F18}" destId="{DF84E452-ABB5-4BFD-9571-F4B30683DD23}" srcOrd="2" destOrd="0" presId="urn:microsoft.com/office/officeart/2005/8/layout/hierarchy4"/>
    <dgm:cxn modelId="{46200C23-18E1-434E-B811-6895D9888474}" type="presParOf" srcId="{DF84E452-ABB5-4BFD-9571-F4B30683DD23}" destId="{40E15F0A-304E-4437-8D29-9FE19758A615}" srcOrd="0" destOrd="0" presId="urn:microsoft.com/office/officeart/2005/8/layout/hierarchy4"/>
    <dgm:cxn modelId="{9CBABE7F-7CF4-4397-93CB-A1671F4D9525}" type="presParOf" srcId="{40E15F0A-304E-4437-8D29-9FE19758A615}" destId="{DF0C7200-67EF-43B0-AD85-0A21D37C4A13}" srcOrd="0" destOrd="0" presId="urn:microsoft.com/office/officeart/2005/8/layout/hierarchy4"/>
    <dgm:cxn modelId="{272C3A98-5780-4E6A-9A48-B43ABF7E5E14}" type="presParOf" srcId="{40E15F0A-304E-4437-8D29-9FE19758A615}" destId="{C70884E6-6CED-4497-A5AC-9B27FB9E37D7}" srcOrd="1" destOrd="0" presId="urn:microsoft.com/office/officeart/2005/8/layout/hierarchy4"/>
    <dgm:cxn modelId="{1D5BBF32-DEB8-4199-8353-895F88B17B31}" type="presParOf" srcId="{DF84E452-ABB5-4BFD-9571-F4B30683DD23}" destId="{DD5A806C-BBF2-4BC4-A99D-9B6051E96FD1}" srcOrd="1" destOrd="0" presId="urn:microsoft.com/office/officeart/2005/8/layout/hierarchy4"/>
    <dgm:cxn modelId="{6451F402-79D3-4ABE-83CF-711BF20D7878}" type="presParOf" srcId="{DF84E452-ABB5-4BFD-9571-F4B30683DD23}" destId="{28991EB7-29A0-47E3-BBBB-53AE2524533E}" srcOrd="2" destOrd="0" presId="urn:microsoft.com/office/officeart/2005/8/layout/hierarchy4"/>
    <dgm:cxn modelId="{FCBD84C7-2D60-4E71-BEEB-B853FCEEDD25}" type="presParOf" srcId="{28991EB7-29A0-47E3-BBBB-53AE2524533E}" destId="{FFCFE693-C60D-4225-81BA-2CA314DE1F53}" srcOrd="0" destOrd="0" presId="urn:microsoft.com/office/officeart/2005/8/layout/hierarchy4"/>
    <dgm:cxn modelId="{9C5579DE-E032-4425-B4BF-6C47392FAF59}" type="presParOf" srcId="{28991EB7-29A0-47E3-BBBB-53AE2524533E}" destId="{4E00F157-DDEF-4E87-8F79-3B9EFD1C12FF}" srcOrd="1" destOrd="0" presId="urn:microsoft.com/office/officeart/2005/8/layout/hierarchy4"/>
    <dgm:cxn modelId="{CAC59F94-6EEA-400C-A442-5DCE9EB45520}" type="presParOf" srcId="{1FC4424D-1A55-4E43-96E1-C3BC3625619A}" destId="{43996A8C-9978-4C6E-BEC5-4F0C953BB347}" srcOrd="1" destOrd="0" presId="urn:microsoft.com/office/officeart/2005/8/layout/hierarchy4"/>
    <dgm:cxn modelId="{4535135D-40A1-4A7A-8B06-C8BE1CE9A2B2}" type="presParOf" srcId="{1FC4424D-1A55-4E43-96E1-C3BC3625619A}" destId="{85280A19-6CCE-4069-8F55-F2DAFCAE81CA}" srcOrd="2" destOrd="0" presId="urn:microsoft.com/office/officeart/2005/8/layout/hierarchy4"/>
    <dgm:cxn modelId="{15804EBE-058C-4035-BF9B-93F334387FB4}" type="presParOf" srcId="{85280A19-6CCE-4069-8F55-F2DAFCAE81CA}" destId="{FCB2C129-A779-41F4-98F3-C1CBA3863D7E}" srcOrd="0" destOrd="0" presId="urn:microsoft.com/office/officeart/2005/8/layout/hierarchy4"/>
    <dgm:cxn modelId="{BBEAAEC7-5371-4FAA-A95E-9F12BB7CF5AA}" type="presParOf" srcId="{85280A19-6CCE-4069-8F55-F2DAFCAE81CA}" destId="{6F2B010E-E5C8-4344-883C-44385EBC4EBA}" srcOrd="1" destOrd="0" presId="urn:microsoft.com/office/officeart/2005/8/layout/hierarchy4"/>
    <dgm:cxn modelId="{8C28A5DA-D26E-4A65-A422-63462D00A21E}" type="presParOf" srcId="{85280A19-6CCE-4069-8F55-F2DAFCAE81CA}" destId="{8173260C-3BF7-45EB-B345-13A82312F8CC}" srcOrd="2" destOrd="0" presId="urn:microsoft.com/office/officeart/2005/8/layout/hierarchy4"/>
    <dgm:cxn modelId="{053BB090-785B-4A39-8C57-D39709AC1CAF}" type="presParOf" srcId="{8173260C-3BF7-45EB-B345-13A82312F8CC}" destId="{8A479961-C087-4301-9F9F-6798FA9909C4}" srcOrd="0" destOrd="0" presId="urn:microsoft.com/office/officeart/2005/8/layout/hierarchy4"/>
    <dgm:cxn modelId="{B1E2DD83-5E27-4BBA-AE5F-71E2756CCBBC}" type="presParOf" srcId="{8A479961-C087-4301-9F9F-6798FA9909C4}" destId="{97C32878-B0D8-4980-A282-40B9DF0EFC53}" srcOrd="0" destOrd="0" presId="urn:microsoft.com/office/officeart/2005/8/layout/hierarchy4"/>
    <dgm:cxn modelId="{DBCEFAF1-0913-4DF5-AB73-0CBB1D726AEE}" type="presParOf" srcId="{8A479961-C087-4301-9F9F-6798FA9909C4}" destId="{7B646EBF-EE5E-4207-ACCF-330DDCF70D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75624-43E0-41F2-B77A-F5A091013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3E6EE-CA95-4226-A336-D0641B97E99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err="1">
              <a:latin typeface="Times New Roman" pitchFamily="18" charset="0"/>
              <a:cs typeface="Times New Roman" pitchFamily="18" charset="0"/>
            </a:rPr>
            <a:t>Трубно-перитонеальное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: 27-56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92707D-AED2-4F58-9218-EC48F1A78405}" type="parTrans" cxnId="{82C6927A-5EE1-4220-BE87-6EBB7FCCF0C5}">
      <dgm:prSet/>
      <dgm:spPr/>
      <dgm:t>
        <a:bodyPr/>
        <a:lstStyle/>
        <a:p>
          <a:endParaRPr lang="ru-RU"/>
        </a:p>
      </dgm:t>
    </dgm:pt>
    <dgm:pt modelId="{C1DAB885-C109-47E9-80CF-622ABE9104F0}" type="sibTrans" cxnId="{82C6927A-5EE1-4220-BE87-6EBB7FCCF0C5}">
      <dgm:prSet/>
      <dgm:spPr/>
      <dgm:t>
        <a:bodyPr/>
        <a:lstStyle/>
        <a:p>
          <a:endParaRPr lang="ru-RU"/>
        </a:p>
      </dgm:t>
    </dgm:pt>
    <dgm:pt modelId="{762A8053-91A0-4152-9EF4-BCD85E6CD51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Эндокринное: 15-31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AE0F9F-0AFF-4684-9348-770479E54E5F}" type="parTrans" cxnId="{77F89DAB-A151-4815-93C7-665AD2181728}">
      <dgm:prSet/>
      <dgm:spPr/>
      <dgm:t>
        <a:bodyPr/>
        <a:lstStyle/>
        <a:p>
          <a:endParaRPr lang="ru-RU"/>
        </a:p>
      </dgm:t>
    </dgm:pt>
    <dgm:pt modelId="{3EBDFD09-DA83-4F8B-9628-C59A99A1D32C}" type="sibTrans" cxnId="{77F89DAB-A151-4815-93C7-665AD2181728}">
      <dgm:prSet/>
      <dgm:spPr/>
      <dgm:t>
        <a:bodyPr/>
        <a:lstStyle/>
        <a:p>
          <a:endParaRPr lang="ru-RU"/>
        </a:p>
      </dgm:t>
    </dgm:pt>
    <dgm:pt modelId="{F602BB75-1E16-4A52-843D-20019EDAF08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Мужской фактор: 22-46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7E926A-EF8D-45F8-9B43-CCCD00F7E5C2}" type="parTrans" cxnId="{986F4AD7-5F27-4039-8983-F2DD1CC83494}">
      <dgm:prSet/>
      <dgm:spPr/>
      <dgm:t>
        <a:bodyPr/>
        <a:lstStyle/>
        <a:p>
          <a:endParaRPr lang="ru-RU"/>
        </a:p>
      </dgm:t>
    </dgm:pt>
    <dgm:pt modelId="{61D6E964-6D85-4E5A-AC57-8A2ACC0CA9C6}" type="sibTrans" cxnId="{986F4AD7-5F27-4039-8983-F2DD1CC83494}">
      <dgm:prSet/>
      <dgm:spPr/>
      <dgm:t>
        <a:bodyPr/>
        <a:lstStyle/>
        <a:p>
          <a:endParaRPr lang="ru-RU"/>
        </a:p>
      </dgm:t>
    </dgm:pt>
    <dgm:pt modelId="{19A842B0-3C40-470D-AC43-D1051E025FC4}" type="pres">
      <dgm:prSet presAssocID="{FB575624-43E0-41F2-B77A-F5A091013A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4600A-9AB0-44F5-ACBB-B70CDD0743CE}" type="pres">
      <dgm:prSet presAssocID="{E583E6EE-CA95-4226-A336-D0641B97E99A}" presName="parentLin" presStyleCnt="0"/>
      <dgm:spPr/>
    </dgm:pt>
    <dgm:pt modelId="{32E6120A-1003-4576-846A-8501195E090A}" type="pres">
      <dgm:prSet presAssocID="{E583E6EE-CA95-4226-A336-D0641B97E9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3B64C5-E826-4412-98E1-1447EB885BA4}" type="pres">
      <dgm:prSet presAssocID="{E583E6EE-CA95-4226-A336-D0641B97E99A}" presName="parentText" presStyleLbl="node1" presStyleIdx="0" presStyleCnt="3" custScaleX="115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17088-EA60-450C-B2BC-18432C4CA860}" type="pres">
      <dgm:prSet presAssocID="{E583E6EE-CA95-4226-A336-D0641B97E99A}" presName="negativeSpace" presStyleCnt="0"/>
      <dgm:spPr/>
    </dgm:pt>
    <dgm:pt modelId="{3ED3BD27-9D9E-40F3-BAB3-410038A69B7C}" type="pres">
      <dgm:prSet presAssocID="{E583E6EE-CA95-4226-A336-D0641B97E99A}" presName="childText" presStyleLbl="conFgAcc1" presStyleIdx="0" presStyleCnt="3">
        <dgm:presLayoutVars>
          <dgm:bulletEnabled val="1"/>
        </dgm:presLayoutVars>
      </dgm:prSet>
      <dgm:spPr/>
    </dgm:pt>
    <dgm:pt modelId="{8724D453-904C-4C6F-910F-D2246BC733EA}" type="pres">
      <dgm:prSet presAssocID="{C1DAB885-C109-47E9-80CF-622ABE9104F0}" presName="spaceBetweenRectangles" presStyleCnt="0"/>
      <dgm:spPr/>
    </dgm:pt>
    <dgm:pt modelId="{D871802A-D30F-48AC-8F24-5C4AE5BA9DC9}" type="pres">
      <dgm:prSet presAssocID="{762A8053-91A0-4152-9EF4-BCD85E6CD51E}" presName="parentLin" presStyleCnt="0"/>
      <dgm:spPr/>
    </dgm:pt>
    <dgm:pt modelId="{5D1C37E6-E058-44DB-9C87-D488111C7399}" type="pres">
      <dgm:prSet presAssocID="{762A8053-91A0-4152-9EF4-BCD85E6CD5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58B56A-0793-4894-81C3-A7D9F5599DFE}" type="pres">
      <dgm:prSet presAssocID="{762A8053-91A0-4152-9EF4-BCD85E6CD51E}" presName="parentText" presStyleLbl="node1" presStyleIdx="1" presStyleCnt="3" custScaleX="1153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99D64-0E97-4468-81B0-913120E45803}" type="pres">
      <dgm:prSet presAssocID="{762A8053-91A0-4152-9EF4-BCD85E6CD51E}" presName="negativeSpace" presStyleCnt="0"/>
      <dgm:spPr/>
    </dgm:pt>
    <dgm:pt modelId="{F82CAAE6-536F-4844-8F17-F9E9AC777064}" type="pres">
      <dgm:prSet presAssocID="{762A8053-91A0-4152-9EF4-BCD85E6CD51E}" presName="childText" presStyleLbl="conFgAcc1" presStyleIdx="1" presStyleCnt="3" custLinFactNeighborX="-206" custLinFactNeighborY="12931">
        <dgm:presLayoutVars>
          <dgm:bulletEnabled val="1"/>
        </dgm:presLayoutVars>
      </dgm:prSet>
      <dgm:spPr/>
    </dgm:pt>
    <dgm:pt modelId="{08C60CFB-24D6-40A3-AC84-2A443E30700F}" type="pres">
      <dgm:prSet presAssocID="{3EBDFD09-DA83-4F8B-9628-C59A99A1D32C}" presName="spaceBetweenRectangles" presStyleCnt="0"/>
      <dgm:spPr/>
    </dgm:pt>
    <dgm:pt modelId="{770658E2-EAF6-4BCE-BAF1-167EA4F4A16B}" type="pres">
      <dgm:prSet presAssocID="{F602BB75-1E16-4A52-843D-20019EDAF08A}" presName="parentLin" presStyleCnt="0"/>
      <dgm:spPr/>
    </dgm:pt>
    <dgm:pt modelId="{2A27319D-6C9F-435D-8FEE-3BAD2884F08E}" type="pres">
      <dgm:prSet presAssocID="{F602BB75-1E16-4A52-843D-20019EDAF0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E7E980F-4DD3-4ABE-86F7-79B9288C5B52}" type="pres">
      <dgm:prSet presAssocID="{F602BB75-1E16-4A52-843D-20019EDAF08A}" presName="parentText" presStyleLbl="node1" presStyleIdx="2" presStyleCnt="3" custScaleX="115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ABC29-A9F9-4190-B777-8AF673A646E9}" type="pres">
      <dgm:prSet presAssocID="{F602BB75-1E16-4A52-843D-20019EDAF08A}" presName="negativeSpace" presStyleCnt="0"/>
      <dgm:spPr/>
    </dgm:pt>
    <dgm:pt modelId="{9E599F85-135E-4366-AF1C-A7BFA624BC0F}" type="pres">
      <dgm:prSet presAssocID="{F602BB75-1E16-4A52-843D-20019EDAF0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C6927A-5EE1-4220-BE87-6EBB7FCCF0C5}" srcId="{FB575624-43E0-41F2-B77A-F5A091013AB3}" destId="{E583E6EE-CA95-4226-A336-D0641B97E99A}" srcOrd="0" destOrd="0" parTransId="{E692707D-AED2-4F58-9218-EC48F1A78405}" sibTransId="{C1DAB885-C109-47E9-80CF-622ABE9104F0}"/>
    <dgm:cxn modelId="{986F4AD7-5F27-4039-8983-F2DD1CC83494}" srcId="{FB575624-43E0-41F2-B77A-F5A091013AB3}" destId="{F602BB75-1E16-4A52-843D-20019EDAF08A}" srcOrd="2" destOrd="0" parTransId="{B27E926A-EF8D-45F8-9B43-CCCD00F7E5C2}" sibTransId="{61D6E964-6D85-4E5A-AC57-8A2ACC0CA9C6}"/>
    <dgm:cxn modelId="{510EAA0C-3621-4BE6-8994-9ED6492A9976}" type="presOf" srcId="{762A8053-91A0-4152-9EF4-BCD85E6CD51E}" destId="{5D1C37E6-E058-44DB-9C87-D488111C7399}" srcOrd="0" destOrd="0" presId="urn:microsoft.com/office/officeart/2005/8/layout/list1"/>
    <dgm:cxn modelId="{AF5C457D-6B55-48E9-B527-AFDEBA7F3F57}" type="presOf" srcId="{F602BB75-1E16-4A52-843D-20019EDAF08A}" destId="{2A27319D-6C9F-435D-8FEE-3BAD2884F08E}" srcOrd="0" destOrd="0" presId="urn:microsoft.com/office/officeart/2005/8/layout/list1"/>
    <dgm:cxn modelId="{591C89D2-9310-4BFA-87E6-9AEEADC971C8}" type="presOf" srcId="{FB575624-43E0-41F2-B77A-F5A091013AB3}" destId="{19A842B0-3C40-470D-AC43-D1051E025FC4}" srcOrd="0" destOrd="0" presId="urn:microsoft.com/office/officeart/2005/8/layout/list1"/>
    <dgm:cxn modelId="{8F0DEAD1-77CC-4F2C-9BCB-091F03E8DC3B}" type="presOf" srcId="{E583E6EE-CA95-4226-A336-D0641B97E99A}" destId="{113B64C5-E826-4412-98E1-1447EB885BA4}" srcOrd="1" destOrd="0" presId="urn:microsoft.com/office/officeart/2005/8/layout/list1"/>
    <dgm:cxn modelId="{C793AD0E-26F1-4478-8FA1-3DBD93C65BFC}" type="presOf" srcId="{762A8053-91A0-4152-9EF4-BCD85E6CD51E}" destId="{D658B56A-0793-4894-81C3-A7D9F5599DFE}" srcOrd="1" destOrd="0" presId="urn:microsoft.com/office/officeart/2005/8/layout/list1"/>
    <dgm:cxn modelId="{77F89DAB-A151-4815-93C7-665AD2181728}" srcId="{FB575624-43E0-41F2-B77A-F5A091013AB3}" destId="{762A8053-91A0-4152-9EF4-BCD85E6CD51E}" srcOrd="1" destOrd="0" parTransId="{A4AE0F9F-0AFF-4684-9348-770479E54E5F}" sibTransId="{3EBDFD09-DA83-4F8B-9628-C59A99A1D32C}"/>
    <dgm:cxn modelId="{C6CB286C-DFCF-4FE8-8B9F-DABE6946724E}" type="presOf" srcId="{F602BB75-1E16-4A52-843D-20019EDAF08A}" destId="{5E7E980F-4DD3-4ABE-86F7-79B9288C5B52}" srcOrd="1" destOrd="0" presId="urn:microsoft.com/office/officeart/2005/8/layout/list1"/>
    <dgm:cxn modelId="{E4B740F2-8F47-4D1A-ABFC-1B739E6A7479}" type="presOf" srcId="{E583E6EE-CA95-4226-A336-D0641B97E99A}" destId="{32E6120A-1003-4576-846A-8501195E090A}" srcOrd="0" destOrd="0" presId="urn:microsoft.com/office/officeart/2005/8/layout/list1"/>
    <dgm:cxn modelId="{333B4379-6F61-4042-B623-9E043EA49345}" type="presParOf" srcId="{19A842B0-3C40-470D-AC43-D1051E025FC4}" destId="{23D4600A-9AB0-44F5-ACBB-B70CDD0743CE}" srcOrd="0" destOrd="0" presId="urn:microsoft.com/office/officeart/2005/8/layout/list1"/>
    <dgm:cxn modelId="{B24BB824-7F78-4A0A-8E0F-108ABE2619AC}" type="presParOf" srcId="{23D4600A-9AB0-44F5-ACBB-B70CDD0743CE}" destId="{32E6120A-1003-4576-846A-8501195E090A}" srcOrd="0" destOrd="0" presId="urn:microsoft.com/office/officeart/2005/8/layout/list1"/>
    <dgm:cxn modelId="{C5AADDE3-C673-495C-90BA-ED4188B0216F}" type="presParOf" srcId="{23D4600A-9AB0-44F5-ACBB-B70CDD0743CE}" destId="{113B64C5-E826-4412-98E1-1447EB885BA4}" srcOrd="1" destOrd="0" presId="urn:microsoft.com/office/officeart/2005/8/layout/list1"/>
    <dgm:cxn modelId="{CD1B3B17-75A5-4E58-9E8F-79FCD7C8DBA6}" type="presParOf" srcId="{19A842B0-3C40-470D-AC43-D1051E025FC4}" destId="{86E17088-EA60-450C-B2BC-18432C4CA860}" srcOrd="1" destOrd="0" presId="urn:microsoft.com/office/officeart/2005/8/layout/list1"/>
    <dgm:cxn modelId="{3592A099-4723-4920-8A4C-961F27CDF1EE}" type="presParOf" srcId="{19A842B0-3C40-470D-AC43-D1051E025FC4}" destId="{3ED3BD27-9D9E-40F3-BAB3-410038A69B7C}" srcOrd="2" destOrd="0" presId="urn:microsoft.com/office/officeart/2005/8/layout/list1"/>
    <dgm:cxn modelId="{5CE552A1-1390-409F-9CA5-8BB168AC6083}" type="presParOf" srcId="{19A842B0-3C40-470D-AC43-D1051E025FC4}" destId="{8724D453-904C-4C6F-910F-D2246BC733EA}" srcOrd="3" destOrd="0" presId="urn:microsoft.com/office/officeart/2005/8/layout/list1"/>
    <dgm:cxn modelId="{9DADA4FE-7F41-489A-A9DB-7E74C8C59D99}" type="presParOf" srcId="{19A842B0-3C40-470D-AC43-D1051E025FC4}" destId="{D871802A-D30F-48AC-8F24-5C4AE5BA9DC9}" srcOrd="4" destOrd="0" presId="urn:microsoft.com/office/officeart/2005/8/layout/list1"/>
    <dgm:cxn modelId="{6EB77EA4-7D43-428D-9B48-B6D72BE2223D}" type="presParOf" srcId="{D871802A-D30F-48AC-8F24-5C4AE5BA9DC9}" destId="{5D1C37E6-E058-44DB-9C87-D488111C7399}" srcOrd="0" destOrd="0" presId="urn:microsoft.com/office/officeart/2005/8/layout/list1"/>
    <dgm:cxn modelId="{826E9863-F32F-4C89-AC36-BB0F2C8D8F92}" type="presParOf" srcId="{D871802A-D30F-48AC-8F24-5C4AE5BA9DC9}" destId="{D658B56A-0793-4894-81C3-A7D9F5599DFE}" srcOrd="1" destOrd="0" presId="urn:microsoft.com/office/officeart/2005/8/layout/list1"/>
    <dgm:cxn modelId="{F29F1812-CAA5-40AA-931F-5E05D7E1BEA7}" type="presParOf" srcId="{19A842B0-3C40-470D-AC43-D1051E025FC4}" destId="{99599D64-0E97-4468-81B0-913120E45803}" srcOrd="5" destOrd="0" presId="urn:microsoft.com/office/officeart/2005/8/layout/list1"/>
    <dgm:cxn modelId="{A8D52AD7-BC38-44F9-8300-4721BB0F3E1C}" type="presParOf" srcId="{19A842B0-3C40-470D-AC43-D1051E025FC4}" destId="{F82CAAE6-536F-4844-8F17-F9E9AC777064}" srcOrd="6" destOrd="0" presId="urn:microsoft.com/office/officeart/2005/8/layout/list1"/>
    <dgm:cxn modelId="{DF5C34E0-E9B2-432E-B255-EFE62C554C68}" type="presParOf" srcId="{19A842B0-3C40-470D-AC43-D1051E025FC4}" destId="{08C60CFB-24D6-40A3-AC84-2A443E30700F}" srcOrd="7" destOrd="0" presId="urn:microsoft.com/office/officeart/2005/8/layout/list1"/>
    <dgm:cxn modelId="{4A0F9F4F-7E9E-4269-9AD9-7DF462C103C4}" type="presParOf" srcId="{19A842B0-3C40-470D-AC43-D1051E025FC4}" destId="{770658E2-EAF6-4BCE-BAF1-167EA4F4A16B}" srcOrd="8" destOrd="0" presId="urn:microsoft.com/office/officeart/2005/8/layout/list1"/>
    <dgm:cxn modelId="{70BCD917-1ADC-4BA2-A2F7-BF53524F6CC9}" type="presParOf" srcId="{770658E2-EAF6-4BCE-BAF1-167EA4F4A16B}" destId="{2A27319D-6C9F-435D-8FEE-3BAD2884F08E}" srcOrd="0" destOrd="0" presId="urn:microsoft.com/office/officeart/2005/8/layout/list1"/>
    <dgm:cxn modelId="{1D191F53-DF8A-4C96-BA74-9FC15F9922EE}" type="presParOf" srcId="{770658E2-EAF6-4BCE-BAF1-167EA4F4A16B}" destId="{5E7E980F-4DD3-4ABE-86F7-79B9288C5B52}" srcOrd="1" destOrd="0" presId="urn:microsoft.com/office/officeart/2005/8/layout/list1"/>
    <dgm:cxn modelId="{A7D6EFA9-780E-445E-8391-7E23DADDCD99}" type="presParOf" srcId="{19A842B0-3C40-470D-AC43-D1051E025FC4}" destId="{488ABC29-A9F9-4190-B777-8AF673A646E9}" srcOrd="9" destOrd="0" presId="urn:microsoft.com/office/officeart/2005/8/layout/list1"/>
    <dgm:cxn modelId="{6A30DF7F-104B-4CC7-BC03-D7D8E6088818}" type="presParOf" srcId="{19A842B0-3C40-470D-AC43-D1051E025FC4}" destId="{9E599F85-135E-4366-AF1C-A7BFA624BC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625A0-EAA0-4BB0-913B-6042C44435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F8901-8AEE-482C-96A6-B6DC0D9F5FD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Эпидемиологические</a:t>
          </a:r>
        </a:p>
      </dgm:t>
    </dgm:pt>
    <dgm:pt modelId="{CE1D36C8-5BA0-4FC8-A991-9C27D0D7ACCE}" type="parTrans" cxnId="{4531980B-8FF8-4C31-8876-8677173C040A}">
      <dgm:prSet/>
      <dgm:spPr/>
      <dgm:t>
        <a:bodyPr/>
        <a:lstStyle/>
        <a:p>
          <a:endParaRPr lang="ru-RU"/>
        </a:p>
      </dgm:t>
    </dgm:pt>
    <dgm:pt modelId="{3C01385C-2609-4A90-BA2F-E8DAC883DD9B}" type="sibTrans" cxnId="{4531980B-8FF8-4C31-8876-8677173C040A}">
      <dgm:prSet/>
      <dgm:spPr/>
      <dgm:t>
        <a:bodyPr/>
        <a:lstStyle/>
        <a:p>
          <a:endParaRPr lang="ru-RU"/>
        </a:p>
      </dgm:t>
    </dgm:pt>
    <dgm:pt modelId="{27CED120-655A-405D-8FD4-34BFAEFD04F5}">
      <dgm:prSet phldrT="[Текст]" custT="1"/>
      <dgm:spPr/>
      <dgm:t>
        <a:bodyPr/>
        <a:lstStyle/>
        <a:p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дискордантность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пары по ВИЧ </a:t>
          </a:r>
        </a:p>
      </dgm:t>
    </dgm:pt>
    <dgm:pt modelId="{58451FA0-3400-4248-9A70-3EB70F951810}" type="parTrans" cxnId="{8337E929-15C6-4C75-AB7C-7329CA2C9A25}">
      <dgm:prSet/>
      <dgm:spPr/>
      <dgm:t>
        <a:bodyPr/>
        <a:lstStyle/>
        <a:p>
          <a:endParaRPr lang="ru-RU"/>
        </a:p>
      </dgm:t>
    </dgm:pt>
    <dgm:pt modelId="{602E0F24-ACAE-4FE1-B923-9C847D1085A5}" type="sibTrans" cxnId="{8337E929-15C6-4C75-AB7C-7329CA2C9A25}">
      <dgm:prSet/>
      <dgm:spPr/>
      <dgm:t>
        <a:bodyPr/>
        <a:lstStyle/>
        <a:p>
          <a:endParaRPr lang="ru-RU"/>
        </a:p>
      </dgm:t>
    </dgm:pt>
    <dgm:pt modelId="{24AECB16-A184-478E-8ED7-A9C34E0F5452}" type="pres">
      <dgm:prSet presAssocID="{75A625A0-EAA0-4BB0-913B-6042C44435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7B8F7-C217-47A8-9883-78D5D58A2993}" type="pres">
      <dgm:prSet presAssocID="{CE3F8901-8AEE-482C-96A6-B6DC0D9F5FD0}" presName="parentText" presStyleLbl="node1" presStyleIdx="0" presStyleCnt="1" custScaleY="65699" custLinFactY="642" custLinFactNeighborX="204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607E8-748C-4CBC-893A-E4CC8C38CC9B}" type="pres">
      <dgm:prSet presAssocID="{CE3F8901-8AEE-482C-96A6-B6DC0D9F5FD0}" presName="childText" presStyleLbl="revTx" presStyleIdx="0" presStyleCnt="1" custLinFactY="6255" custLinFactNeighborX="74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1980B-8FF8-4C31-8876-8677173C040A}" srcId="{75A625A0-EAA0-4BB0-913B-6042C44435F5}" destId="{CE3F8901-8AEE-482C-96A6-B6DC0D9F5FD0}" srcOrd="0" destOrd="0" parTransId="{CE1D36C8-5BA0-4FC8-A991-9C27D0D7ACCE}" sibTransId="{3C01385C-2609-4A90-BA2F-E8DAC883DD9B}"/>
    <dgm:cxn modelId="{87822EF9-4E77-4593-BB7D-D33C9EAC0599}" type="presOf" srcId="{27CED120-655A-405D-8FD4-34BFAEFD04F5}" destId="{955607E8-748C-4CBC-893A-E4CC8C38CC9B}" srcOrd="0" destOrd="0" presId="urn:microsoft.com/office/officeart/2005/8/layout/vList2"/>
    <dgm:cxn modelId="{81697110-040E-4249-A8B9-0BB7067C05EB}" type="presOf" srcId="{75A625A0-EAA0-4BB0-913B-6042C44435F5}" destId="{24AECB16-A184-478E-8ED7-A9C34E0F5452}" srcOrd="0" destOrd="0" presId="urn:microsoft.com/office/officeart/2005/8/layout/vList2"/>
    <dgm:cxn modelId="{8337E929-15C6-4C75-AB7C-7329CA2C9A25}" srcId="{CE3F8901-8AEE-482C-96A6-B6DC0D9F5FD0}" destId="{27CED120-655A-405D-8FD4-34BFAEFD04F5}" srcOrd="0" destOrd="0" parTransId="{58451FA0-3400-4248-9A70-3EB70F951810}" sibTransId="{602E0F24-ACAE-4FE1-B923-9C847D1085A5}"/>
    <dgm:cxn modelId="{4E814070-4A9B-46CF-928A-7984274E8358}" type="presOf" srcId="{CE3F8901-8AEE-482C-96A6-B6DC0D9F5FD0}" destId="{F207B8F7-C217-47A8-9883-78D5D58A2993}" srcOrd="0" destOrd="0" presId="urn:microsoft.com/office/officeart/2005/8/layout/vList2"/>
    <dgm:cxn modelId="{7EC8930D-3B26-4D4B-A1F3-3D5249906A22}" type="presParOf" srcId="{24AECB16-A184-478E-8ED7-A9C34E0F5452}" destId="{F207B8F7-C217-47A8-9883-78D5D58A2993}" srcOrd="0" destOrd="0" presId="urn:microsoft.com/office/officeart/2005/8/layout/vList2"/>
    <dgm:cxn modelId="{23281189-B5AA-4017-AE61-EDBF9E1895BA}" type="presParOf" srcId="{24AECB16-A184-478E-8ED7-A9C34E0F5452}" destId="{955607E8-748C-4CBC-893A-E4CC8C38CC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625A0-EAA0-4BB0-913B-6042C44435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4C40-2D3F-421E-9B72-C4B467B3D5D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</a:t>
          </a:r>
        </a:p>
      </dgm:t>
    </dgm:pt>
    <dgm:pt modelId="{F84DF00A-D183-48B6-966A-A5F0AF5AFB7E}" type="parTrans" cxnId="{3F73EA9D-5755-4CB6-B18A-06979D0D63E6}">
      <dgm:prSet/>
      <dgm:spPr/>
      <dgm:t>
        <a:bodyPr/>
        <a:lstStyle/>
        <a:p>
          <a:endParaRPr lang="ru-RU"/>
        </a:p>
      </dgm:t>
    </dgm:pt>
    <dgm:pt modelId="{BC7EC010-7D50-4809-8E1E-5CFE17B17712}" type="sibTrans" cxnId="{3F73EA9D-5755-4CB6-B18A-06979D0D63E6}">
      <dgm:prSet/>
      <dgm:spPr/>
      <dgm:t>
        <a:bodyPr/>
        <a:lstStyle/>
        <a:p>
          <a:endParaRPr lang="ru-RU"/>
        </a:p>
      </dgm:t>
    </dgm:pt>
    <dgm:pt modelId="{A858E734-C27D-4363-91E4-48AD70456582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бесплодие в паре</a:t>
          </a:r>
        </a:p>
      </dgm:t>
    </dgm:pt>
    <dgm:pt modelId="{8ADD8323-D31B-443B-A773-C4B495AA8993}" type="parTrans" cxnId="{A30DAFEF-6F7A-49AD-B2EA-C16FB5F17C17}">
      <dgm:prSet/>
      <dgm:spPr/>
      <dgm:t>
        <a:bodyPr/>
        <a:lstStyle/>
        <a:p>
          <a:endParaRPr lang="ru-RU"/>
        </a:p>
      </dgm:t>
    </dgm:pt>
    <dgm:pt modelId="{52D61CE0-2CF1-4815-82A4-8349CC26018D}" type="sibTrans" cxnId="{A30DAFEF-6F7A-49AD-B2EA-C16FB5F17C17}">
      <dgm:prSet/>
      <dgm:spPr/>
      <dgm:t>
        <a:bodyPr/>
        <a:lstStyle/>
        <a:p>
          <a:endParaRPr lang="ru-RU"/>
        </a:p>
      </dgm:t>
    </dgm:pt>
    <dgm:pt modelId="{24AECB16-A184-478E-8ED7-A9C34E0F5452}" type="pres">
      <dgm:prSet presAssocID="{75A625A0-EAA0-4BB0-913B-6042C44435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E9A11-F7A3-48DF-8A68-74A972D1CD8A}" type="pres">
      <dgm:prSet presAssocID="{65494C40-2D3F-421E-9B72-C4B467B3D5D3}" presName="parentText" presStyleLbl="node1" presStyleIdx="0" presStyleCnt="1" custScaleX="86408" custScaleY="65144" custLinFactNeighborX="-11274" custLinFactNeighborY="-95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D7374-179A-4496-87FE-A0AF0413E7A6}" type="pres">
      <dgm:prSet presAssocID="{65494C40-2D3F-421E-9B72-C4B467B3D5D3}" presName="childText" presStyleLbl="revTx" presStyleIdx="0" presStyleCnt="1" custScaleY="22297" custLinFactNeighborX="-11838" custLinFactNeighborY="-4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3EA9D-5755-4CB6-B18A-06979D0D63E6}" srcId="{75A625A0-EAA0-4BB0-913B-6042C44435F5}" destId="{65494C40-2D3F-421E-9B72-C4B467B3D5D3}" srcOrd="0" destOrd="0" parTransId="{F84DF00A-D183-48B6-966A-A5F0AF5AFB7E}" sibTransId="{BC7EC010-7D50-4809-8E1E-5CFE17B17712}"/>
    <dgm:cxn modelId="{A30DAFEF-6F7A-49AD-B2EA-C16FB5F17C17}" srcId="{65494C40-2D3F-421E-9B72-C4B467B3D5D3}" destId="{A858E734-C27D-4363-91E4-48AD70456582}" srcOrd="0" destOrd="0" parTransId="{8ADD8323-D31B-443B-A773-C4B495AA8993}" sibTransId="{52D61CE0-2CF1-4815-82A4-8349CC26018D}"/>
    <dgm:cxn modelId="{9B9D6ECF-AA66-4C83-9267-5FF0CC306686}" type="presOf" srcId="{65494C40-2D3F-421E-9B72-C4B467B3D5D3}" destId="{819E9A11-F7A3-48DF-8A68-74A972D1CD8A}" srcOrd="0" destOrd="0" presId="urn:microsoft.com/office/officeart/2005/8/layout/vList2"/>
    <dgm:cxn modelId="{C8376F4D-DC11-4B23-9018-1793E12EE28C}" type="presOf" srcId="{75A625A0-EAA0-4BB0-913B-6042C44435F5}" destId="{24AECB16-A184-478E-8ED7-A9C34E0F5452}" srcOrd="0" destOrd="0" presId="urn:microsoft.com/office/officeart/2005/8/layout/vList2"/>
    <dgm:cxn modelId="{1A7895EB-31F7-449D-9C88-B1EC396A8ED7}" type="presOf" srcId="{A858E734-C27D-4363-91E4-48AD70456582}" destId="{EA1D7374-179A-4496-87FE-A0AF0413E7A6}" srcOrd="0" destOrd="0" presId="urn:microsoft.com/office/officeart/2005/8/layout/vList2"/>
    <dgm:cxn modelId="{28137BC2-0AA3-4171-929F-795CF27A0394}" type="presParOf" srcId="{24AECB16-A184-478E-8ED7-A9C34E0F5452}" destId="{819E9A11-F7A3-48DF-8A68-74A972D1CD8A}" srcOrd="0" destOrd="0" presId="urn:microsoft.com/office/officeart/2005/8/layout/vList2"/>
    <dgm:cxn modelId="{9FEA70B4-0105-49E5-9AF1-75143BBB5DC0}" type="presParOf" srcId="{24AECB16-A184-478E-8ED7-A9C34E0F5452}" destId="{EA1D7374-179A-4496-87FE-A0AF0413E7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E7121-26AC-4E33-8117-A718E5C6B2ED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0B25FACC-2A4B-4660-A13E-3B0A4D6836D2}">
      <dgm:prSet phldrT="[Текст]"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400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Истощение овариального резерва</a:t>
          </a:r>
          <a:r>
            <a:rPr lang="ru-RU" sz="2400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err="1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банкинг</a:t>
          </a:r>
          <a:r>
            <a: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ооцитов</a:t>
          </a:r>
        </a:p>
        <a:p>
          <a:pPr algn="l"/>
          <a:r>
            <a: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улучшение качества ооцитов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FA709F-1297-4A7A-9660-179A21F4CEEC}" type="parTrans" cxnId="{D32D8288-0FF6-4208-B4C2-B18BEAF4F94A}">
      <dgm:prSet/>
      <dgm:spPr/>
      <dgm:t>
        <a:bodyPr/>
        <a:lstStyle/>
        <a:p>
          <a:endParaRPr lang="ru-RU"/>
        </a:p>
      </dgm:t>
    </dgm:pt>
    <dgm:pt modelId="{E0B86167-80DB-4C0F-A99D-80094927DCB0}" type="sibTrans" cxnId="{D32D8288-0FF6-4208-B4C2-B18BEAF4F94A}">
      <dgm:prSet/>
      <dgm:spPr/>
      <dgm:t>
        <a:bodyPr/>
        <a:lstStyle/>
        <a:p>
          <a:endParaRPr lang="ru-RU"/>
        </a:p>
      </dgm:t>
    </dgm:pt>
    <dgm:pt modelId="{A58FB9B9-3B0C-452D-A398-B83FA5BE0520}">
      <dgm:prSet phldrT="[Текст]"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400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Патология спермы</a:t>
          </a:r>
          <a:r>
            <a:rPr lang="ru-RU" sz="2400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ИМСИ</a:t>
          </a:r>
        </a:p>
        <a:p>
          <a:pPr algn="l"/>
          <a:r>
            <a: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ПИКСИ</a:t>
          </a:r>
        </a:p>
        <a:p>
          <a:pPr algn="l"/>
          <a:r>
            <a: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ПГТ</a:t>
          </a:r>
        </a:p>
        <a:p>
          <a:pPr algn="l"/>
          <a:r>
            <a: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улучшение качества сперматозоидов</a:t>
          </a:r>
        </a:p>
      </dgm:t>
    </dgm:pt>
    <dgm:pt modelId="{7B56FBAD-641F-4CA1-9F3C-B68F738742BC}" type="parTrans" cxnId="{5A28208A-3799-46E2-91AD-07FF664BA127}">
      <dgm:prSet/>
      <dgm:spPr/>
      <dgm:t>
        <a:bodyPr/>
        <a:lstStyle/>
        <a:p>
          <a:endParaRPr lang="ru-RU"/>
        </a:p>
      </dgm:t>
    </dgm:pt>
    <dgm:pt modelId="{DCA05515-C88B-4D0F-ACE3-52496EC2CDEB}" type="sibTrans" cxnId="{5A28208A-3799-46E2-91AD-07FF664BA127}">
      <dgm:prSet/>
      <dgm:spPr/>
      <dgm:t>
        <a:bodyPr/>
        <a:lstStyle/>
        <a:p>
          <a:endParaRPr lang="ru-RU"/>
        </a:p>
      </dgm:t>
    </dgm:pt>
    <dgm:pt modelId="{D11AFDE5-4394-4A6B-A427-591C380207B1}">
      <dgm:prSet phldrT="[Текст]"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400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Нарушение имплантации</a:t>
          </a:r>
          <a:r>
            <a:rPr lang="ru-RU" sz="2400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endParaRPr lang="ru-RU" sz="2000" b="1" dirty="0" smtClean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3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гистероскопия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эмбриологический «клей»</a:t>
          </a:r>
        </a:p>
      </dgm:t>
    </dgm:pt>
    <dgm:pt modelId="{04E3A37C-B69C-443C-BE70-90171F21C6BF}" type="parTrans" cxnId="{43492FA2-B429-4708-BD6D-C1061D588161}">
      <dgm:prSet/>
      <dgm:spPr/>
      <dgm:t>
        <a:bodyPr/>
        <a:lstStyle/>
        <a:p>
          <a:endParaRPr lang="ru-RU"/>
        </a:p>
      </dgm:t>
    </dgm:pt>
    <dgm:pt modelId="{DEA975CD-151C-4732-A32F-989B55D71E6D}" type="sibTrans" cxnId="{43492FA2-B429-4708-BD6D-C1061D588161}">
      <dgm:prSet/>
      <dgm:spPr/>
      <dgm:t>
        <a:bodyPr/>
        <a:lstStyle/>
        <a:p>
          <a:endParaRPr lang="ru-RU"/>
        </a:p>
      </dgm:t>
    </dgm:pt>
    <dgm:pt modelId="{7973FBB9-AC90-4EB0-A1B6-E71E902FBB5F}" type="pres">
      <dgm:prSet presAssocID="{9ADE7121-26AC-4E33-8117-A718E5C6B2ED}" presName="Name0" presStyleCnt="0">
        <dgm:presLayoutVars>
          <dgm:dir/>
          <dgm:resizeHandles val="exact"/>
        </dgm:presLayoutVars>
      </dgm:prSet>
      <dgm:spPr/>
    </dgm:pt>
    <dgm:pt modelId="{6468DF32-9340-4253-9056-DCBA37506552}" type="pres">
      <dgm:prSet presAssocID="{9ADE7121-26AC-4E33-8117-A718E5C6B2ED}" presName="bkgdShp" presStyleLbl="alignAccFollowNode1" presStyleIdx="0" presStyleCnt="1" custLinFactNeighborX="-5106" custLinFactNeighborY="-2618"/>
      <dgm:spPr/>
    </dgm:pt>
    <dgm:pt modelId="{30A372AB-C0DE-49C0-BB39-4B09AFE89079}" type="pres">
      <dgm:prSet presAssocID="{9ADE7121-26AC-4E33-8117-A718E5C6B2ED}" presName="linComp" presStyleCnt="0"/>
      <dgm:spPr/>
    </dgm:pt>
    <dgm:pt modelId="{1971065B-2A45-4D07-AD96-D8C1E0899FFA}" type="pres">
      <dgm:prSet presAssocID="{0B25FACC-2A4B-4660-A13E-3B0A4D6836D2}" presName="compNode" presStyleCnt="0"/>
      <dgm:spPr/>
    </dgm:pt>
    <dgm:pt modelId="{FBCF0512-1A13-4799-928E-90D92D992A55}" type="pres">
      <dgm:prSet presAssocID="{0B25FACC-2A4B-4660-A13E-3B0A4D6836D2}" presName="node" presStyleLbl="node1" presStyleIdx="0" presStyleCnt="3" custScaleX="19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B82A9-FFD5-462E-A1BF-AD20E954219E}" type="pres">
      <dgm:prSet presAssocID="{0B25FACC-2A4B-4660-A13E-3B0A4D6836D2}" presName="invisiNode" presStyleLbl="node1" presStyleIdx="0" presStyleCnt="3"/>
      <dgm:spPr/>
    </dgm:pt>
    <dgm:pt modelId="{A564AE18-B36B-47E1-8A74-4E748C1841ED}" type="pres">
      <dgm:prSet presAssocID="{0B25FACC-2A4B-4660-A13E-3B0A4D6836D2}" presName="imagNode" presStyleLbl="fgImgPlace1" presStyleIdx="0" presStyleCnt="3" custScaleX="132037" custLinFactNeighborX="-563" custLinFactNeighborY="-18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22CD18AD-CF22-4867-8FD8-60FB2F85B96D}" type="pres">
      <dgm:prSet presAssocID="{E0B86167-80DB-4C0F-A99D-80094927DC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F93B7C-17D4-4A62-AAAA-617FBF03A9B3}" type="pres">
      <dgm:prSet presAssocID="{A58FB9B9-3B0C-452D-A398-B83FA5BE0520}" presName="compNode" presStyleCnt="0"/>
      <dgm:spPr/>
    </dgm:pt>
    <dgm:pt modelId="{9DA63F88-76D5-4518-813C-262BBB0B3633}" type="pres">
      <dgm:prSet presAssocID="{A58FB9B9-3B0C-452D-A398-B83FA5BE0520}" presName="node" presStyleLbl="node1" presStyleIdx="1" presStyleCnt="3" custScaleX="21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9CF5A-1F37-4B58-8117-B1DC6E9B61F5}" type="pres">
      <dgm:prSet presAssocID="{A58FB9B9-3B0C-452D-A398-B83FA5BE0520}" presName="invisiNode" presStyleLbl="node1" presStyleIdx="1" presStyleCnt="3"/>
      <dgm:spPr/>
    </dgm:pt>
    <dgm:pt modelId="{420CA344-34F0-4D5C-8739-D4D70E880702}" type="pres">
      <dgm:prSet presAssocID="{A58FB9B9-3B0C-452D-A398-B83FA5BE0520}" presName="imagNode" presStyleLbl="fgImgPlace1" presStyleIdx="1" presStyleCnt="3" custScaleX="1352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F866D3E-5347-4EAD-BCD6-829E4FD67B67}" type="pres">
      <dgm:prSet presAssocID="{DCA05515-C88B-4D0F-ACE3-52496EC2CD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D0FB3C-2D42-4D02-8B23-6A10E0E4C76C}" type="pres">
      <dgm:prSet presAssocID="{D11AFDE5-4394-4A6B-A427-591C380207B1}" presName="compNode" presStyleCnt="0"/>
      <dgm:spPr/>
    </dgm:pt>
    <dgm:pt modelId="{07A9DD69-B2D3-4B35-8426-072BC6A36BB6}" type="pres">
      <dgm:prSet presAssocID="{D11AFDE5-4394-4A6B-A427-591C380207B1}" presName="node" presStyleLbl="node1" presStyleIdx="2" presStyleCnt="3" custScaleX="183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0DF58-191A-41FC-B60B-EAAA48527DCA}" type="pres">
      <dgm:prSet presAssocID="{D11AFDE5-4394-4A6B-A427-591C380207B1}" presName="invisiNode" presStyleLbl="node1" presStyleIdx="2" presStyleCnt="3"/>
      <dgm:spPr/>
    </dgm:pt>
    <dgm:pt modelId="{D31F8EC7-70F4-4219-B25A-EDF180DC36BB}" type="pres">
      <dgm:prSet presAssocID="{D11AFDE5-4394-4A6B-A427-591C380207B1}" presName="imagNode" presStyleLbl="fgImgPlace1" presStyleIdx="2" presStyleCnt="3" custScaleX="1513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F4702727-DD81-4C43-BABF-9E5C2B072A57}" type="presOf" srcId="{0B25FACC-2A4B-4660-A13E-3B0A4D6836D2}" destId="{FBCF0512-1A13-4799-928E-90D92D992A55}" srcOrd="0" destOrd="0" presId="urn:microsoft.com/office/officeart/2005/8/layout/pList2#1"/>
    <dgm:cxn modelId="{2CD5A53B-2EDA-4ACD-8C5F-016286D40067}" type="presOf" srcId="{D11AFDE5-4394-4A6B-A427-591C380207B1}" destId="{07A9DD69-B2D3-4B35-8426-072BC6A36BB6}" srcOrd="0" destOrd="0" presId="urn:microsoft.com/office/officeart/2005/8/layout/pList2#1"/>
    <dgm:cxn modelId="{F7C4AB76-4D95-4BCE-9DDE-A9CF0391EA31}" type="presOf" srcId="{DCA05515-C88B-4D0F-ACE3-52496EC2CDEB}" destId="{3F866D3E-5347-4EAD-BCD6-829E4FD67B67}" srcOrd="0" destOrd="0" presId="urn:microsoft.com/office/officeart/2005/8/layout/pList2#1"/>
    <dgm:cxn modelId="{D32D8288-0FF6-4208-B4C2-B18BEAF4F94A}" srcId="{9ADE7121-26AC-4E33-8117-A718E5C6B2ED}" destId="{0B25FACC-2A4B-4660-A13E-3B0A4D6836D2}" srcOrd="0" destOrd="0" parTransId="{43FA709F-1297-4A7A-9660-179A21F4CEEC}" sibTransId="{E0B86167-80DB-4C0F-A99D-80094927DCB0}"/>
    <dgm:cxn modelId="{43492FA2-B429-4708-BD6D-C1061D588161}" srcId="{9ADE7121-26AC-4E33-8117-A718E5C6B2ED}" destId="{D11AFDE5-4394-4A6B-A427-591C380207B1}" srcOrd="2" destOrd="0" parTransId="{04E3A37C-B69C-443C-BE70-90171F21C6BF}" sibTransId="{DEA975CD-151C-4732-A32F-989B55D71E6D}"/>
    <dgm:cxn modelId="{5A28208A-3799-46E2-91AD-07FF664BA127}" srcId="{9ADE7121-26AC-4E33-8117-A718E5C6B2ED}" destId="{A58FB9B9-3B0C-452D-A398-B83FA5BE0520}" srcOrd="1" destOrd="0" parTransId="{7B56FBAD-641F-4CA1-9F3C-B68F738742BC}" sibTransId="{DCA05515-C88B-4D0F-ACE3-52496EC2CDEB}"/>
    <dgm:cxn modelId="{674DAE14-9108-418A-B823-515E782D4AA5}" type="presOf" srcId="{E0B86167-80DB-4C0F-A99D-80094927DCB0}" destId="{22CD18AD-CF22-4867-8FD8-60FB2F85B96D}" srcOrd="0" destOrd="0" presId="urn:microsoft.com/office/officeart/2005/8/layout/pList2#1"/>
    <dgm:cxn modelId="{67B7A4F8-6D92-47BA-9780-623A231B17B0}" type="presOf" srcId="{A58FB9B9-3B0C-452D-A398-B83FA5BE0520}" destId="{9DA63F88-76D5-4518-813C-262BBB0B3633}" srcOrd="0" destOrd="0" presId="urn:microsoft.com/office/officeart/2005/8/layout/pList2#1"/>
    <dgm:cxn modelId="{1E98CAE4-FCBA-4DE0-9C6D-1ADD0F7B027D}" type="presOf" srcId="{9ADE7121-26AC-4E33-8117-A718E5C6B2ED}" destId="{7973FBB9-AC90-4EB0-A1B6-E71E902FBB5F}" srcOrd="0" destOrd="0" presId="urn:microsoft.com/office/officeart/2005/8/layout/pList2#1"/>
    <dgm:cxn modelId="{1EDD8397-76C9-4F93-A596-9861BA085545}" type="presParOf" srcId="{7973FBB9-AC90-4EB0-A1B6-E71E902FBB5F}" destId="{6468DF32-9340-4253-9056-DCBA37506552}" srcOrd="0" destOrd="0" presId="urn:microsoft.com/office/officeart/2005/8/layout/pList2#1"/>
    <dgm:cxn modelId="{882783EC-8E12-4E79-919E-D97774BF3D78}" type="presParOf" srcId="{7973FBB9-AC90-4EB0-A1B6-E71E902FBB5F}" destId="{30A372AB-C0DE-49C0-BB39-4B09AFE89079}" srcOrd="1" destOrd="0" presId="urn:microsoft.com/office/officeart/2005/8/layout/pList2#1"/>
    <dgm:cxn modelId="{5918791B-32A2-4697-A33A-EFB6EB9A017C}" type="presParOf" srcId="{30A372AB-C0DE-49C0-BB39-4B09AFE89079}" destId="{1971065B-2A45-4D07-AD96-D8C1E0899FFA}" srcOrd="0" destOrd="0" presId="urn:microsoft.com/office/officeart/2005/8/layout/pList2#1"/>
    <dgm:cxn modelId="{C4FDB7FD-57FD-4304-AE44-8BF49F431E88}" type="presParOf" srcId="{1971065B-2A45-4D07-AD96-D8C1E0899FFA}" destId="{FBCF0512-1A13-4799-928E-90D92D992A55}" srcOrd="0" destOrd="0" presId="urn:microsoft.com/office/officeart/2005/8/layout/pList2#1"/>
    <dgm:cxn modelId="{63349AE2-C6C2-4359-913D-030DFE57F55D}" type="presParOf" srcId="{1971065B-2A45-4D07-AD96-D8C1E0899FFA}" destId="{933B82A9-FFD5-462E-A1BF-AD20E954219E}" srcOrd="1" destOrd="0" presId="urn:microsoft.com/office/officeart/2005/8/layout/pList2#1"/>
    <dgm:cxn modelId="{BCB269EB-2A9B-4ECD-9F92-5C6760A2ADD0}" type="presParOf" srcId="{1971065B-2A45-4D07-AD96-D8C1E0899FFA}" destId="{A564AE18-B36B-47E1-8A74-4E748C1841ED}" srcOrd="2" destOrd="0" presId="urn:microsoft.com/office/officeart/2005/8/layout/pList2#1"/>
    <dgm:cxn modelId="{A221897C-8369-422E-90B5-6B11882AB1E2}" type="presParOf" srcId="{30A372AB-C0DE-49C0-BB39-4B09AFE89079}" destId="{22CD18AD-CF22-4867-8FD8-60FB2F85B96D}" srcOrd="1" destOrd="0" presId="urn:microsoft.com/office/officeart/2005/8/layout/pList2#1"/>
    <dgm:cxn modelId="{82C66515-11AE-40C4-BE43-AB7C7F2C00DD}" type="presParOf" srcId="{30A372AB-C0DE-49C0-BB39-4B09AFE89079}" destId="{68F93B7C-17D4-4A62-AAAA-617FBF03A9B3}" srcOrd="2" destOrd="0" presId="urn:microsoft.com/office/officeart/2005/8/layout/pList2#1"/>
    <dgm:cxn modelId="{69C5E81F-9741-48A0-AD40-A12348D75F74}" type="presParOf" srcId="{68F93B7C-17D4-4A62-AAAA-617FBF03A9B3}" destId="{9DA63F88-76D5-4518-813C-262BBB0B3633}" srcOrd="0" destOrd="0" presId="urn:microsoft.com/office/officeart/2005/8/layout/pList2#1"/>
    <dgm:cxn modelId="{9F061D14-1005-4DBE-9F0A-D00238699E2B}" type="presParOf" srcId="{68F93B7C-17D4-4A62-AAAA-617FBF03A9B3}" destId="{32C9CF5A-1F37-4B58-8117-B1DC6E9B61F5}" srcOrd="1" destOrd="0" presId="urn:microsoft.com/office/officeart/2005/8/layout/pList2#1"/>
    <dgm:cxn modelId="{89E117A7-6C22-43DA-836A-C862328B6EF7}" type="presParOf" srcId="{68F93B7C-17D4-4A62-AAAA-617FBF03A9B3}" destId="{420CA344-34F0-4D5C-8739-D4D70E880702}" srcOrd="2" destOrd="0" presId="urn:microsoft.com/office/officeart/2005/8/layout/pList2#1"/>
    <dgm:cxn modelId="{59DA596B-D703-424B-90EF-58557ED08E89}" type="presParOf" srcId="{30A372AB-C0DE-49C0-BB39-4B09AFE89079}" destId="{3F866D3E-5347-4EAD-BCD6-829E4FD67B67}" srcOrd="3" destOrd="0" presId="urn:microsoft.com/office/officeart/2005/8/layout/pList2#1"/>
    <dgm:cxn modelId="{DB997BF7-6E85-45B8-A759-5E612CB4B962}" type="presParOf" srcId="{30A372AB-C0DE-49C0-BB39-4B09AFE89079}" destId="{82D0FB3C-2D42-4D02-8B23-6A10E0E4C76C}" srcOrd="4" destOrd="0" presId="urn:microsoft.com/office/officeart/2005/8/layout/pList2#1"/>
    <dgm:cxn modelId="{1DF73046-BFEB-410E-8DE2-FDC250C4C6EB}" type="presParOf" srcId="{82D0FB3C-2D42-4D02-8B23-6A10E0E4C76C}" destId="{07A9DD69-B2D3-4B35-8426-072BC6A36BB6}" srcOrd="0" destOrd="0" presId="urn:microsoft.com/office/officeart/2005/8/layout/pList2#1"/>
    <dgm:cxn modelId="{CEFC16BB-5266-4775-88FF-C5A5075D60DD}" type="presParOf" srcId="{82D0FB3C-2D42-4D02-8B23-6A10E0E4C76C}" destId="{CCC0DF58-191A-41FC-B60B-EAAA48527DCA}" srcOrd="1" destOrd="0" presId="urn:microsoft.com/office/officeart/2005/8/layout/pList2#1"/>
    <dgm:cxn modelId="{CF65754E-706B-49FC-B3DF-C2F46CEC971D}" type="presParOf" srcId="{82D0FB3C-2D42-4D02-8B23-6A10E0E4C76C}" destId="{D31F8EC7-70F4-4219-B25A-EDF180DC36B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91FC1-4543-440A-9192-205C5CA588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CA272-9389-4B35-8221-90BCDB62A41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C2C5CD0-7C36-41F0-A9AA-40067A92396E}" type="parTrans" cxnId="{E66E27FE-551C-4F3F-B18F-D7110FAD2ACA}">
      <dgm:prSet/>
      <dgm:spPr/>
      <dgm:t>
        <a:bodyPr/>
        <a:lstStyle/>
        <a:p>
          <a:endParaRPr lang="ru-RU"/>
        </a:p>
      </dgm:t>
    </dgm:pt>
    <dgm:pt modelId="{75DF9BAF-50B9-4824-9932-6E701277E10E}" type="sibTrans" cxnId="{E66E27FE-551C-4F3F-B18F-D7110FAD2ACA}">
      <dgm:prSet/>
      <dgm:spPr/>
      <dgm:t>
        <a:bodyPr/>
        <a:lstStyle/>
        <a:p>
          <a:endParaRPr lang="ru-RU"/>
        </a:p>
      </dgm:t>
    </dgm:pt>
    <dgm:pt modelId="{AA870419-87C0-477B-87E8-A8321EEE580A}">
      <dgm:prSet phldrT="[Текст]"/>
      <dgm:spPr/>
      <dgm:t>
        <a:bodyPr/>
        <a:lstStyle/>
        <a:p>
          <a:r>
            <a:rPr lang="ru-RU" dirty="0" smtClean="0"/>
            <a:t>ФОЛИЕВАЯ КИСЛОТА</a:t>
          </a:r>
          <a:endParaRPr lang="ru-RU" dirty="0"/>
        </a:p>
      </dgm:t>
    </dgm:pt>
    <dgm:pt modelId="{5BC52B5E-162E-4238-812B-4477EDEE4A57}" type="parTrans" cxnId="{D8DBD283-633D-43B5-BF86-6BCEBB312BFF}">
      <dgm:prSet/>
      <dgm:spPr/>
      <dgm:t>
        <a:bodyPr/>
        <a:lstStyle/>
        <a:p>
          <a:endParaRPr lang="ru-RU"/>
        </a:p>
      </dgm:t>
    </dgm:pt>
    <dgm:pt modelId="{B053C79B-0990-4026-AB80-61D136E19087}" type="sibTrans" cxnId="{D8DBD283-633D-43B5-BF86-6BCEBB312BFF}">
      <dgm:prSet/>
      <dgm:spPr/>
      <dgm:t>
        <a:bodyPr/>
        <a:lstStyle/>
        <a:p>
          <a:endParaRPr lang="ru-RU"/>
        </a:p>
      </dgm:t>
    </dgm:pt>
    <dgm:pt modelId="{3AA69A36-16C6-417E-BA11-D49057229EED}">
      <dgm:prSet phldrT="[Текст]"/>
      <dgm:spPr/>
      <dgm:t>
        <a:bodyPr/>
        <a:lstStyle/>
        <a:p>
          <a:r>
            <a:rPr lang="ru-RU" dirty="0" smtClean="0"/>
            <a:t>ОМЕГА 3 ПНЖК</a:t>
          </a:r>
          <a:endParaRPr lang="ru-RU" dirty="0"/>
        </a:p>
      </dgm:t>
    </dgm:pt>
    <dgm:pt modelId="{6484EDD1-8207-4CD5-9C73-15BE2FF9F624}" type="parTrans" cxnId="{9ACFBE2B-BC81-4F62-A0B7-871EA33AFD9D}">
      <dgm:prSet/>
      <dgm:spPr/>
      <dgm:t>
        <a:bodyPr/>
        <a:lstStyle/>
        <a:p>
          <a:endParaRPr lang="ru-RU"/>
        </a:p>
      </dgm:t>
    </dgm:pt>
    <dgm:pt modelId="{15F40FB7-F694-43C0-8B24-C8A0766D6251}" type="sibTrans" cxnId="{9ACFBE2B-BC81-4F62-A0B7-871EA33AFD9D}">
      <dgm:prSet/>
      <dgm:spPr/>
      <dgm:t>
        <a:bodyPr/>
        <a:lstStyle/>
        <a:p>
          <a:endParaRPr lang="ru-RU"/>
        </a:p>
      </dgm:t>
    </dgm:pt>
    <dgm:pt modelId="{3900658F-E738-4BAE-A50E-433F85236966}">
      <dgm:prSet phldrT="[Текст]"/>
      <dgm:spPr/>
      <dgm:t>
        <a:bodyPr/>
        <a:lstStyle/>
        <a:p>
          <a:r>
            <a:rPr lang="ru-RU" dirty="0" smtClean="0"/>
            <a:t>ЖЕЛЕЗО</a:t>
          </a:r>
          <a:endParaRPr lang="ru-RU" dirty="0"/>
        </a:p>
      </dgm:t>
    </dgm:pt>
    <dgm:pt modelId="{BB3A6432-3773-4D55-AD98-0C716C72CFE9}" type="parTrans" cxnId="{19772F1A-7F92-45BD-84E1-42BCBEE1C46D}">
      <dgm:prSet/>
      <dgm:spPr/>
      <dgm:t>
        <a:bodyPr/>
        <a:lstStyle/>
        <a:p>
          <a:endParaRPr lang="ru-RU"/>
        </a:p>
      </dgm:t>
    </dgm:pt>
    <dgm:pt modelId="{9B8A22E9-ADC5-4B33-8DEB-5B9446D7FB29}" type="sibTrans" cxnId="{19772F1A-7F92-45BD-84E1-42BCBEE1C46D}">
      <dgm:prSet/>
      <dgm:spPr/>
      <dgm:t>
        <a:bodyPr/>
        <a:lstStyle/>
        <a:p>
          <a:endParaRPr lang="ru-RU"/>
        </a:p>
      </dgm:t>
    </dgm:pt>
    <dgm:pt modelId="{26F72CA2-4D3D-4E18-BBF7-998D26DAE2AB}">
      <dgm:prSet phldrT="[Текст]"/>
      <dgm:spPr/>
      <dgm:t>
        <a:bodyPr/>
        <a:lstStyle/>
        <a:p>
          <a:endParaRPr lang="ru-RU"/>
        </a:p>
      </dgm:t>
    </dgm:pt>
    <dgm:pt modelId="{DEFA832B-BAF1-49AD-A052-3D8AABBCDF84}" type="parTrans" cxnId="{35733D86-0D60-4343-B8EE-A9F093C52730}">
      <dgm:prSet/>
      <dgm:spPr/>
      <dgm:t>
        <a:bodyPr/>
        <a:lstStyle/>
        <a:p>
          <a:endParaRPr lang="ru-RU"/>
        </a:p>
      </dgm:t>
    </dgm:pt>
    <dgm:pt modelId="{13C04233-5A37-4E7B-B1B2-2BC5188AC926}" type="sibTrans" cxnId="{35733D86-0D60-4343-B8EE-A9F093C52730}">
      <dgm:prSet/>
      <dgm:spPr/>
      <dgm:t>
        <a:bodyPr/>
        <a:lstStyle/>
        <a:p>
          <a:endParaRPr lang="ru-RU"/>
        </a:p>
      </dgm:t>
    </dgm:pt>
    <dgm:pt modelId="{5B9E68F2-837F-4220-A8F1-13ADC2DB4294}">
      <dgm:prSet phldrT="[Текст]"/>
      <dgm:spPr/>
      <dgm:t>
        <a:bodyPr/>
        <a:lstStyle/>
        <a:p>
          <a:r>
            <a:rPr lang="ru-RU" dirty="0" smtClean="0"/>
            <a:t>ВИТАМИН Д</a:t>
          </a:r>
          <a:endParaRPr lang="ru-RU" dirty="0"/>
        </a:p>
      </dgm:t>
    </dgm:pt>
    <dgm:pt modelId="{81670B22-5DBA-46FD-A587-49E4B27DF481}" type="parTrans" cxnId="{2236F4B6-3CD5-41D9-B9E4-8B936DD623E3}">
      <dgm:prSet/>
      <dgm:spPr/>
      <dgm:t>
        <a:bodyPr/>
        <a:lstStyle/>
        <a:p>
          <a:endParaRPr lang="ru-RU"/>
        </a:p>
      </dgm:t>
    </dgm:pt>
    <dgm:pt modelId="{577A1697-153D-4042-B0AC-F2E50770F6D6}" type="sibTrans" cxnId="{2236F4B6-3CD5-41D9-B9E4-8B936DD623E3}">
      <dgm:prSet/>
      <dgm:spPr/>
      <dgm:t>
        <a:bodyPr/>
        <a:lstStyle/>
        <a:p>
          <a:endParaRPr lang="ru-RU"/>
        </a:p>
      </dgm:t>
    </dgm:pt>
    <dgm:pt modelId="{C677E249-5327-4BA1-979E-B3B494F4738B}" type="pres">
      <dgm:prSet presAssocID="{10591FC1-4543-440A-9192-205C5CA588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C9D2F-C0A4-4C23-832F-84C8E030C4A6}" type="pres">
      <dgm:prSet presAssocID="{1F0CA272-9389-4B35-8221-90BCDB62A411}" presName="centerShape" presStyleLbl="node0" presStyleIdx="0" presStyleCnt="1" custScaleX="126288"/>
      <dgm:spPr/>
      <dgm:t>
        <a:bodyPr/>
        <a:lstStyle/>
        <a:p>
          <a:endParaRPr lang="ru-RU"/>
        </a:p>
      </dgm:t>
    </dgm:pt>
    <dgm:pt modelId="{8A8F1E69-3DC9-4E35-BF4C-62AA63BE85A7}" type="pres">
      <dgm:prSet presAssocID="{5BC52B5E-162E-4238-812B-4477EDEE4A5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23651085-077E-40B2-BB83-DB1B4C2EF680}" type="pres">
      <dgm:prSet presAssocID="{AA870419-87C0-477B-87E8-A8321EEE580A}" presName="node" presStyleLbl="node1" presStyleIdx="0" presStyleCnt="4" custScaleX="114955" custScaleY="59126" custRadScaleRad="136267" custRadScaleInc="-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B9F9A-18E2-4093-884D-74A7710B3053}" type="pres">
      <dgm:prSet presAssocID="{6484EDD1-8207-4CD5-9C73-15BE2FF9F62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AD6751E-6153-4C56-923A-700BD4A0F889}" type="pres">
      <dgm:prSet presAssocID="{3AA69A36-16C6-417E-BA11-D49057229EED}" presName="node" presStyleLbl="node1" presStyleIdx="1" presStyleCnt="4" custScaleX="97537" custScaleY="58339" custRadScaleRad="115313" custRadScaleInc="-27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426C4-DD33-4299-B78F-C8162209D49E}" type="pres">
      <dgm:prSet presAssocID="{BB3A6432-3773-4D55-AD98-0C716C72CFE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F8A0A9C-9F2C-4BEC-A254-7414C94EE4CD}" type="pres">
      <dgm:prSet presAssocID="{3900658F-E738-4BAE-A50E-433F85236966}" presName="node" presStyleLbl="node1" presStyleIdx="2" presStyleCnt="4" custScaleX="90227" custScaleY="51464" custRadScaleRad="106957" custRadScaleInc="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CD50-BB84-4E5B-BEBB-0C98EFE15B40}" type="pres">
      <dgm:prSet presAssocID="{81670B22-5DBA-46FD-A587-49E4B27DF481}" presName="parTrans" presStyleLbl="bgSibTrans2D1" presStyleIdx="3" presStyleCnt="4" custLinFactNeighborX="-3873" custLinFactNeighborY="3109"/>
      <dgm:spPr/>
      <dgm:t>
        <a:bodyPr/>
        <a:lstStyle/>
        <a:p>
          <a:endParaRPr lang="ru-RU"/>
        </a:p>
      </dgm:t>
    </dgm:pt>
    <dgm:pt modelId="{BB02AD6E-2E9D-4104-81FC-B755F28E9AA5}" type="pres">
      <dgm:prSet presAssocID="{5B9E68F2-837F-4220-A8F1-13ADC2DB4294}" presName="node" presStyleLbl="node1" presStyleIdx="3" presStyleCnt="4" custScaleX="134001" custScaleY="61212" custRadScaleRad="151802" custRadScaleInc="6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6346C-07FF-43E2-8599-3946565B09CA}" type="presOf" srcId="{3900658F-E738-4BAE-A50E-433F85236966}" destId="{6F8A0A9C-9F2C-4BEC-A254-7414C94EE4CD}" srcOrd="0" destOrd="0" presId="urn:microsoft.com/office/officeart/2005/8/layout/radial4"/>
    <dgm:cxn modelId="{59523BF1-A1DA-4AB9-9D71-E1EA191AACE9}" type="presOf" srcId="{BB3A6432-3773-4D55-AD98-0C716C72CFE9}" destId="{568426C4-DD33-4299-B78F-C8162209D49E}" srcOrd="0" destOrd="0" presId="urn:microsoft.com/office/officeart/2005/8/layout/radial4"/>
    <dgm:cxn modelId="{16FDD25B-4910-48DE-9E16-80F41DF5A68E}" type="presOf" srcId="{1F0CA272-9389-4B35-8221-90BCDB62A411}" destId="{DAAC9D2F-C0A4-4C23-832F-84C8E030C4A6}" srcOrd="0" destOrd="0" presId="urn:microsoft.com/office/officeart/2005/8/layout/radial4"/>
    <dgm:cxn modelId="{19772F1A-7F92-45BD-84E1-42BCBEE1C46D}" srcId="{1F0CA272-9389-4B35-8221-90BCDB62A411}" destId="{3900658F-E738-4BAE-A50E-433F85236966}" srcOrd="2" destOrd="0" parTransId="{BB3A6432-3773-4D55-AD98-0C716C72CFE9}" sibTransId="{9B8A22E9-ADC5-4B33-8DEB-5B9446D7FB29}"/>
    <dgm:cxn modelId="{C8CBA616-72BA-4911-892C-8C2F584FF169}" type="presOf" srcId="{3AA69A36-16C6-417E-BA11-D49057229EED}" destId="{AAD6751E-6153-4C56-923A-700BD4A0F889}" srcOrd="0" destOrd="0" presId="urn:microsoft.com/office/officeart/2005/8/layout/radial4"/>
    <dgm:cxn modelId="{35733D86-0D60-4343-B8EE-A9F093C52730}" srcId="{10591FC1-4543-440A-9192-205C5CA5885E}" destId="{26F72CA2-4D3D-4E18-BBF7-998D26DAE2AB}" srcOrd="1" destOrd="0" parTransId="{DEFA832B-BAF1-49AD-A052-3D8AABBCDF84}" sibTransId="{13C04233-5A37-4E7B-B1B2-2BC5188AC926}"/>
    <dgm:cxn modelId="{C832C186-8BC9-4E6C-AB97-B79BE80EE8B8}" type="presOf" srcId="{10591FC1-4543-440A-9192-205C5CA5885E}" destId="{C677E249-5327-4BA1-979E-B3B494F4738B}" srcOrd="0" destOrd="0" presId="urn:microsoft.com/office/officeart/2005/8/layout/radial4"/>
    <dgm:cxn modelId="{9ACFBE2B-BC81-4F62-A0B7-871EA33AFD9D}" srcId="{1F0CA272-9389-4B35-8221-90BCDB62A411}" destId="{3AA69A36-16C6-417E-BA11-D49057229EED}" srcOrd="1" destOrd="0" parTransId="{6484EDD1-8207-4CD5-9C73-15BE2FF9F624}" sibTransId="{15F40FB7-F694-43C0-8B24-C8A0766D6251}"/>
    <dgm:cxn modelId="{41DAAB1E-CDA0-4831-BD7E-EF1E818DE9A6}" type="presOf" srcId="{6484EDD1-8207-4CD5-9C73-15BE2FF9F624}" destId="{6EDB9F9A-18E2-4093-884D-74A7710B3053}" srcOrd="0" destOrd="0" presId="urn:microsoft.com/office/officeart/2005/8/layout/radial4"/>
    <dgm:cxn modelId="{E66E27FE-551C-4F3F-B18F-D7110FAD2ACA}" srcId="{10591FC1-4543-440A-9192-205C5CA5885E}" destId="{1F0CA272-9389-4B35-8221-90BCDB62A411}" srcOrd="0" destOrd="0" parTransId="{BC2C5CD0-7C36-41F0-A9AA-40067A92396E}" sibTransId="{75DF9BAF-50B9-4824-9932-6E701277E10E}"/>
    <dgm:cxn modelId="{D8DBD283-633D-43B5-BF86-6BCEBB312BFF}" srcId="{1F0CA272-9389-4B35-8221-90BCDB62A411}" destId="{AA870419-87C0-477B-87E8-A8321EEE580A}" srcOrd="0" destOrd="0" parTransId="{5BC52B5E-162E-4238-812B-4477EDEE4A57}" sibTransId="{B053C79B-0990-4026-AB80-61D136E19087}"/>
    <dgm:cxn modelId="{4C1E0856-2806-40CA-B36B-D5ADA8A3DCF2}" type="presOf" srcId="{5B9E68F2-837F-4220-A8F1-13ADC2DB4294}" destId="{BB02AD6E-2E9D-4104-81FC-B755F28E9AA5}" srcOrd="0" destOrd="0" presId="urn:microsoft.com/office/officeart/2005/8/layout/radial4"/>
    <dgm:cxn modelId="{8196E14A-9779-4B65-8435-0A4BEE7719FD}" type="presOf" srcId="{AA870419-87C0-477B-87E8-A8321EEE580A}" destId="{23651085-077E-40B2-BB83-DB1B4C2EF680}" srcOrd="0" destOrd="0" presId="urn:microsoft.com/office/officeart/2005/8/layout/radial4"/>
    <dgm:cxn modelId="{54DC03EE-24E4-481A-BAE5-924B7FA881AB}" type="presOf" srcId="{81670B22-5DBA-46FD-A587-49E4B27DF481}" destId="{9584CD50-BB84-4E5B-BEBB-0C98EFE15B40}" srcOrd="0" destOrd="0" presId="urn:microsoft.com/office/officeart/2005/8/layout/radial4"/>
    <dgm:cxn modelId="{2236F4B6-3CD5-41D9-B9E4-8B936DD623E3}" srcId="{1F0CA272-9389-4B35-8221-90BCDB62A411}" destId="{5B9E68F2-837F-4220-A8F1-13ADC2DB4294}" srcOrd="3" destOrd="0" parTransId="{81670B22-5DBA-46FD-A587-49E4B27DF481}" sibTransId="{577A1697-153D-4042-B0AC-F2E50770F6D6}"/>
    <dgm:cxn modelId="{29CE99AC-5E4D-429D-9848-EE70D8042F7B}" type="presOf" srcId="{5BC52B5E-162E-4238-812B-4477EDEE4A57}" destId="{8A8F1E69-3DC9-4E35-BF4C-62AA63BE85A7}" srcOrd="0" destOrd="0" presId="urn:microsoft.com/office/officeart/2005/8/layout/radial4"/>
    <dgm:cxn modelId="{95062366-CC8B-4878-B354-A35386764645}" type="presParOf" srcId="{C677E249-5327-4BA1-979E-B3B494F4738B}" destId="{DAAC9D2F-C0A4-4C23-832F-84C8E030C4A6}" srcOrd="0" destOrd="0" presId="urn:microsoft.com/office/officeart/2005/8/layout/radial4"/>
    <dgm:cxn modelId="{5467FDFA-0C8B-4113-8628-2BDF5C0920C0}" type="presParOf" srcId="{C677E249-5327-4BA1-979E-B3B494F4738B}" destId="{8A8F1E69-3DC9-4E35-BF4C-62AA63BE85A7}" srcOrd="1" destOrd="0" presId="urn:microsoft.com/office/officeart/2005/8/layout/radial4"/>
    <dgm:cxn modelId="{27310B1D-E93F-494B-AF89-D5C6EC56C608}" type="presParOf" srcId="{C677E249-5327-4BA1-979E-B3B494F4738B}" destId="{23651085-077E-40B2-BB83-DB1B4C2EF680}" srcOrd="2" destOrd="0" presId="urn:microsoft.com/office/officeart/2005/8/layout/radial4"/>
    <dgm:cxn modelId="{2E8EBA22-2EC7-4ABD-B61B-5AE478C023AA}" type="presParOf" srcId="{C677E249-5327-4BA1-979E-B3B494F4738B}" destId="{6EDB9F9A-18E2-4093-884D-74A7710B3053}" srcOrd="3" destOrd="0" presId="urn:microsoft.com/office/officeart/2005/8/layout/radial4"/>
    <dgm:cxn modelId="{C22BD031-EA85-423B-A5B7-80769E6ECCF9}" type="presParOf" srcId="{C677E249-5327-4BA1-979E-B3B494F4738B}" destId="{AAD6751E-6153-4C56-923A-700BD4A0F889}" srcOrd="4" destOrd="0" presId="urn:microsoft.com/office/officeart/2005/8/layout/radial4"/>
    <dgm:cxn modelId="{8651F1DA-0879-4A0D-B952-16D1B1DC88B8}" type="presParOf" srcId="{C677E249-5327-4BA1-979E-B3B494F4738B}" destId="{568426C4-DD33-4299-B78F-C8162209D49E}" srcOrd="5" destOrd="0" presId="urn:microsoft.com/office/officeart/2005/8/layout/radial4"/>
    <dgm:cxn modelId="{2C8AE9D9-3B91-43DD-BC8E-7B6EA63E14E3}" type="presParOf" srcId="{C677E249-5327-4BA1-979E-B3B494F4738B}" destId="{6F8A0A9C-9F2C-4BEC-A254-7414C94EE4CD}" srcOrd="6" destOrd="0" presId="urn:microsoft.com/office/officeart/2005/8/layout/radial4"/>
    <dgm:cxn modelId="{F506B770-A929-4DA6-BACF-858B2A2E496C}" type="presParOf" srcId="{C677E249-5327-4BA1-979E-B3B494F4738B}" destId="{9584CD50-BB84-4E5B-BEBB-0C98EFE15B40}" srcOrd="7" destOrd="0" presId="urn:microsoft.com/office/officeart/2005/8/layout/radial4"/>
    <dgm:cxn modelId="{5FAE561B-6A9D-49CC-81BE-7A678BF6206C}" type="presParOf" srcId="{C677E249-5327-4BA1-979E-B3B494F4738B}" destId="{BB02AD6E-2E9D-4104-81FC-B755F28E9AA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D356AD-E3AD-4FD6-A037-05E98CA96F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5038A-F56E-400A-9C46-B12B6593929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Более точная диагностика патологии</a:t>
          </a:r>
        </a:p>
      </dgm:t>
    </dgm:pt>
    <dgm:pt modelId="{74067A5B-4561-4FF9-9667-B1E595508C70}" type="parTrans" cxnId="{930D18B9-D3A7-42EE-8E61-EC251F220DDF}">
      <dgm:prSet/>
      <dgm:spPr/>
      <dgm:t>
        <a:bodyPr/>
        <a:lstStyle/>
        <a:p>
          <a:endParaRPr lang="ru-RU"/>
        </a:p>
      </dgm:t>
    </dgm:pt>
    <dgm:pt modelId="{9AFE476D-01ED-4B14-B8B2-94B1896C318A}" type="sibTrans" cxnId="{930D18B9-D3A7-42EE-8E61-EC251F220DDF}">
      <dgm:prSet/>
      <dgm:spPr/>
      <dgm:t>
        <a:bodyPr/>
        <a:lstStyle/>
        <a:p>
          <a:endParaRPr lang="ru-RU"/>
        </a:p>
      </dgm:t>
    </dgm:pt>
    <dgm:pt modelId="{A8ADBDE5-913A-45FF-ABC2-185FB36328B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Локальная травма эндометрия</a:t>
          </a:r>
        </a:p>
      </dgm:t>
    </dgm:pt>
    <dgm:pt modelId="{E4D3EED7-C958-48A9-A2C8-363339EB3594}" type="parTrans" cxnId="{272BA656-8E5D-4D31-BDFA-BD970D380A7B}">
      <dgm:prSet/>
      <dgm:spPr/>
      <dgm:t>
        <a:bodyPr/>
        <a:lstStyle/>
        <a:p>
          <a:endParaRPr lang="ru-RU"/>
        </a:p>
      </dgm:t>
    </dgm:pt>
    <dgm:pt modelId="{05DE8446-31FD-4AC7-B0B2-AB706DA875B0}" type="sibTrans" cxnId="{272BA656-8E5D-4D31-BDFA-BD970D380A7B}">
      <dgm:prSet/>
      <dgm:spPr/>
      <dgm:t>
        <a:bodyPr/>
        <a:lstStyle/>
        <a:p>
          <a:endParaRPr lang="ru-RU"/>
        </a:p>
      </dgm:t>
    </dgm:pt>
    <dgm:pt modelId="{5C308155-AD87-4763-82F8-8EE449EEE8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Элиминация патологического очага</a:t>
          </a:r>
        </a:p>
      </dgm:t>
    </dgm:pt>
    <dgm:pt modelId="{B5021209-A2D4-4752-8E1E-00E4FCDDEFD4}" type="parTrans" cxnId="{85C401F2-F455-4FE1-BBCF-2E77B14908D6}">
      <dgm:prSet/>
      <dgm:spPr/>
      <dgm:t>
        <a:bodyPr/>
        <a:lstStyle/>
        <a:p>
          <a:endParaRPr lang="ru-RU"/>
        </a:p>
      </dgm:t>
    </dgm:pt>
    <dgm:pt modelId="{47978F61-602C-44B6-B571-D49E19C03268}" type="sibTrans" cxnId="{85C401F2-F455-4FE1-BBCF-2E77B14908D6}">
      <dgm:prSet/>
      <dgm:spPr/>
      <dgm:t>
        <a:bodyPr/>
        <a:lstStyle/>
        <a:p>
          <a:endParaRPr lang="ru-RU"/>
        </a:p>
      </dgm:t>
    </dgm:pt>
    <dgm:pt modelId="{6A154415-4E36-46E0-88E8-11198F09503A}" type="pres">
      <dgm:prSet presAssocID="{BFD356AD-E3AD-4FD6-A037-05E98CA96F4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6634D-87CF-41C2-B25D-E5357E10B870}" type="pres">
      <dgm:prSet presAssocID="{BFD356AD-E3AD-4FD6-A037-05E98CA96F4B}" presName="arrow" presStyleLbl="bgShp" presStyleIdx="0" presStyleCnt="1"/>
      <dgm:spPr/>
    </dgm:pt>
    <dgm:pt modelId="{82C586A3-1226-4632-96F0-C7BB32B5ECF5}" type="pres">
      <dgm:prSet presAssocID="{BFD356AD-E3AD-4FD6-A037-05E98CA96F4B}" presName="arrowDiagram3" presStyleCnt="0"/>
      <dgm:spPr/>
    </dgm:pt>
    <dgm:pt modelId="{FC817D8C-BF59-42C1-9A6E-055836C989B5}" type="pres">
      <dgm:prSet presAssocID="{BB05038A-F56E-400A-9C46-B12B65939292}" presName="bullet3a" presStyleLbl="node1" presStyleIdx="0" presStyleCnt="3"/>
      <dgm:spPr/>
    </dgm:pt>
    <dgm:pt modelId="{4D19B3C7-FBD9-4370-B4FA-0EAA257AF016}" type="pres">
      <dgm:prSet presAssocID="{BB05038A-F56E-400A-9C46-B12B65939292}" presName="textBox3a" presStyleLbl="revTx" presStyleIdx="0" presStyleCnt="3" custLinFactY="-9796" custLinFactNeighborX="-625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0F264-82C5-40DD-80EC-5075AB459042}" type="pres">
      <dgm:prSet presAssocID="{A8ADBDE5-913A-45FF-ABC2-185FB36328B3}" presName="bullet3b" presStyleLbl="node1" presStyleIdx="1" presStyleCnt="3" custLinFactNeighborX="10282" custLinFactNeighborY="-1052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EC2C748D-6A99-4897-96E5-3300AE13E366}" type="pres">
      <dgm:prSet presAssocID="{A8ADBDE5-913A-45FF-ABC2-185FB36328B3}" presName="textBox3b" presStyleLbl="revTx" presStyleIdx="1" presStyleCnt="3" custScaleX="100000" custScaleY="44412" custLinFactNeighborX="-77648" custLinFactNeighborY="-8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E09F-8560-4550-933A-6101AD7B9311}" type="pres">
      <dgm:prSet presAssocID="{5C308155-AD87-4763-82F8-8EE449EEE80B}" presName="bullet3c" presStyleLbl="node1" presStyleIdx="2" presStyleCnt="3"/>
      <dgm:spPr/>
    </dgm:pt>
    <dgm:pt modelId="{CE8C984C-6EFB-409E-BF40-4FE838D64681}" type="pres">
      <dgm:prSet presAssocID="{5C308155-AD87-4763-82F8-8EE449EEE80B}" presName="textBox3c" presStyleLbl="revTx" presStyleIdx="2" presStyleCnt="3" custAng="10800000" custFlipVert="1" custScaleY="23167" custLinFactNeighborX="-62656" custLinFactNeighborY="-7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BA656-8E5D-4D31-BDFA-BD970D380A7B}" srcId="{BFD356AD-E3AD-4FD6-A037-05E98CA96F4B}" destId="{A8ADBDE5-913A-45FF-ABC2-185FB36328B3}" srcOrd="1" destOrd="0" parTransId="{E4D3EED7-C958-48A9-A2C8-363339EB3594}" sibTransId="{05DE8446-31FD-4AC7-B0B2-AB706DA875B0}"/>
    <dgm:cxn modelId="{4B5AC0B5-324D-4DF2-920D-B307DA276FC2}" type="presOf" srcId="{A8ADBDE5-913A-45FF-ABC2-185FB36328B3}" destId="{EC2C748D-6A99-4897-96E5-3300AE13E366}" srcOrd="0" destOrd="0" presId="urn:microsoft.com/office/officeart/2005/8/layout/arrow2"/>
    <dgm:cxn modelId="{30403DA3-5344-4DB4-9048-4C4AC077D90D}" type="presOf" srcId="{BFD356AD-E3AD-4FD6-A037-05E98CA96F4B}" destId="{6A154415-4E36-46E0-88E8-11198F09503A}" srcOrd="0" destOrd="0" presId="urn:microsoft.com/office/officeart/2005/8/layout/arrow2"/>
    <dgm:cxn modelId="{0AA4CBE7-FB07-413A-8B89-1B67C43B613C}" type="presOf" srcId="{5C308155-AD87-4763-82F8-8EE449EEE80B}" destId="{CE8C984C-6EFB-409E-BF40-4FE838D64681}" srcOrd="0" destOrd="0" presId="urn:microsoft.com/office/officeart/2005/8/layout/arrow2"/>
    <dgm:cxn modelId="{85C401F2-F455-4FE1-BBCF-2E77B14908D6}" srcId="{BFD356AD-E3AD-4FD6-A037-05E98CA96F4B}" destId="{5C308155-AD87-4763-82F8-8EE449EEE80B}" srcOrd="2" destOrd="0" parTransId="{B5021209-A2D4-4752-8E1E-00E4FCDDEFD4}" sibTransId="{47978F61-602C-44B6-B571-D49E19C03268}"/>
    <dgm:cxn modelId="{9D59B950-AF6B-4747-87A0-D90E35933414}" type="presOf" srcId="{BB05038A-F56E-400A-9C46-B12B65939292}" destId="{4D19B3C7-FBD9-4370-B4FA-0EAA257AF016}" srcOrd="0" destOrd="0" presId="urn:microsoft.com/office/officeart/2005/8/layout/arrow2"/>
    <dgm:cxn modelId="{930D18B9-D3A7-42EE-8E61-EC251F220DDF}" srcId="{BFD356AD-E3AD-4FD6-A037-05E98CA96F4B}" destId="{BB05038A-F56E-400A-9C46-B12B65939292}" srcOrd="0" destOrd="0" parTransId="{74067A5B-4561-4FF9-9667-B1E595508C70}" sibTransId="{9AFE476D-01ED-4B14-B8B2-94B1896C318A}"/>
    <dgm:cxn modelId="{0A0934BE-ABF2-4805-8FFF-A06E2905F161}" type="presParOf" srcId="{6A154415-4E36-46E0-88E8-11198F09503A}" destId="{4B36634D-87CF-41C2-B25D-E5357E10B870}" srcOrd="0" destOrd="0" presId="urn:microsoft.com/office/officeart/2005/8/layout/arrow2"/>
    <dgm:cxn modelId="{301A02E9-4C4C-4F8E-8329-C830DE362DDF}" type="presParOf" srcId="{6A154415-4E36-46E0-88E8-11198F09503A}" destId="{82C586A3-1226-4632-96F0-C7BB32B5ECF5}" srcOrd="1" destOrd="0" presId="urn:microsoft.com/office/officeart/2005/8/layout/arrow2"/>
    <dgm:cxn modelId="{51C08665-F5AC-4E2A-A8E1-BD8AFEF1C72D}" type="presParOf" srcId="{82C586A3-1226-4632-96F0-C7BB32B5ECF5}" destId="{FC817D8C-BF59-42C1-9A6E-055836C989B5}" srcOrd="0" destOrd="0" presId="urn:microsoft.com/office/officeart/2005/8/layout/arrow2"/>
    <dgm:cxn modelId="{D8EFAE3C-5893-483F-AADA-02F28E8BDA3C}" type="presParOf" srcId="{82C586A3-1226-4632-96F0-C7BB32B5ECF5}" destId="{4D19B3C7-FBD9-4370-B4FA-0EAA257AF016}" srcOrd="1" destOrd="0" presId="urn:microsoft.com/office/officeart/2005/8/layout/arrow2"/>
    <dgm:cxn modelId="{3D946548-EB34-4202-980F-4A45E69CAB8C}" type="presParOf" srcId="{82C586A3-1226-4632-96F0-C7BB32B5ECF5}" destId="{4A90F264-82C5-40DD-80EC-5075AB459042}" srcOrd="2" destOrd="0" presId="urn:microsoft.com/office/officeart/2005/8/layout/arrow2"/>
    <dgm:cxn modelId="{EE56DBB9-A1F2-4575-A3F3-C6884715FDA7}" type="presParOf" srcId="{82C586A3-1226-4632-96F0-C7BB32B5ECF5}" destId="{EC2C748D-6A99-4897-96E5-3300AE13E366}" srcOrd="3" destOrd="0" presId="urn:microsoft.com/office/officeart/2005/8/layout/arrow2"/>
    <dgm:cxn modelId="{1C65D4F7-8D84-4406-B614-1B55DDC5F7D2}" type="presParOf" srcId="{82C586A3-1226-4632-96F0-C7BB32B5ECF5}" destId="{01D5E09F-8560-4550-933A-6101AD7B9311}" srcOrd="4" destOrd="0" presId="urn:microsoft.com/office/officeart/2005/8/layout/arrow2"/>
    <dgm:cxn modelId="{12295D11-6DCB-4451-84D2-F585DB1A5880}" type="presParOf" srcId="{82C586A3-1226-4632-96F0-C7BB32B5ECF5}" destId="{CE8C984C-6EFB-409E-BF40-4FE838D6468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60B68-A2CE-41BE-87A2-10CAD9DCD56D}">
      <dsp:nvSpPr>
        <dsp:cNvPr id="0" name=""/>
        <dsp:cNvSpPr/>
      </dsp:nvSpPr>
      <dsp:spPr>
        <a:xfrm>
          <a:off x="1126" y="1992"/>
          <a:ext cx="9816448" cy="9885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СУПРУЖЕСКИЕ ПАРЫ С ВИЧ</a:t>
          </a:r>
        </a:p>
      </dsp:txBody>
      <dsp:txXfrm>
        <a:off x="1126" y="1992"/>
        <a:ext cx="9816448" cy="988549"/>
      </dsp:txXfrm>
    </dsp:sp>
    <dsp:sp modelId="{761AA7B8-EFD1-42A6-B861-A1BF51D74460}">
      <dsp:nvSpPr>
        <dsp:cNvPr id="0" name=""/>
        <dsp:cNvSpPr/>
      </dsp:nvSpPr>
      <dsp:spPr>
        <a:xfrm>
          <a:off x="18247" y="1299531"/>
          <a:ext cx="6412408" cy="164986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дискордантные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7" y="1299531"/>
        <a:ext cx="6412408" cy="1649865"/>
      </dsp:txXfrm>
    </dsp:sp>
    <dsp:sp modelId="{DF0C7200-67EF-43B0-AD85-0A21D37C4A13}">
      <dsp:nvSpPr>
        <dsp:cNvPr id="0" name=""/>
        <dsp:cNvSpPr/>
      </dsp:nvSpPr>
      <dsp:spPr>
        <a:xfrm>
          <a:off x="0" y="3030084"/>
          <a:ext cx="3140258" cy="164986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Инфицирована только женщина</a:t>
          </a:r>
        </a:p>
      </dsp:txBody>
      <dsp:txXfrm>
        <a:off x="0" y="3030084"/>
        <a:ext cx="3140258" cy="1649865"/>
      </dsp:txXfrm>
    </dsp:sp>
    <dsp:sp modelId="{FFCFE693-C60D-4225-81BA-2CA314DE1F53}">
      <dsp:nvSpPr>
        <dsp:cNvPr id="0" name=""/>
        <dsp:cNvSpPr/>
      </dsp:nvSpPr>
      <dsp:spPr>
        <a:xfrm>
          <a:off x="3273276" y="3028092"/>
          <a:ext cx="3140258" cy="164986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 только мужчина</a:t>
          </a:r>
        </a:p>
      </dsp:txBody>
      <dsp:txXfrm>
        <a:off x="3273276" y="3028092"/>
        <a:ext cx="3140258" cy="1649865"/>
      </dsp:txXfrm>
    </dsp:sp>
    <dsp:sp modelId="{FCB2C129-A779-41F4-98F3-C1CBA3863D7E}">
      <dsp:nvSpPr>
        <dsp:cNvPr id="0" name=""/>
        <dsp:cNvSpPr/>
      </dsp:nvSpPr>
      <dsp:spPr>
        <a:xfrm>
          <a:off x="6678443" y="1299533"/>
          <a:ext cx="3140258" cy="164986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конкордантные</a:t>
          </a: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8443" y="1299533"/>
        <a:ext cx="3140258" cy="1649865"/>
      </dsp:txXfrm>
    </dsp:sp>
    <dsp:sp modelId="{97C32878-B0D8-4980-A282-40B9DF0EFC53}">
      <dsp:nvSpPr>
        <dsp:cNvPr id="0" name=""/>
        <dsp:cNvSpPr/>
      </dsp:nvSpPr>
      <dsp:spPr>
        <a:xfrm>
          <a:off x="6677316" y="3028092"/>
          <a:ext cx="3140258" cy="1649865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Инфицированы оба партнера</a:t>
          </a:r>
        </a:p>
      </dsp:txBody>
      <dsp:txXfrm>
        <a:off x="6677316" y="3028092"/>
        <a:ext cx="3140258" cy="16498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3BD27-9D9E-40F3-BAB3-410038A69B7C}">
      <dsp:nvSpPr>
        <dsp:cNvPr id="0" name=""/>
        <dsp:cNvSpPr/>
      </dsp:nvSpPr>
      <dsp:spPr>
        <a:xfrm>
          <a:off x="0" y="464019"/>
          <a:ext cx="917163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B64C5-E826-4412-98E1-1447EB885BA4}">
      <dsp:nvSpPr>
        <dsp:cNvPr id="0" name=""/>
        <dsp:cNvSpPr/>
      </dsp:nvSpPr>
      <dsp:spPr>
        <a:xfrm>
          <a:off x="458581" y="6459"/>
          <a:ext cx="7410898" cy="915120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2666" tIns="0" rIns="242666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Трубно-перитонеальное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: 27-56</a:t>
          </a: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581" y="6459"/>
        <a:ext cx="7410898" cy="915120"/>
      </dsp:txXfrm>
    </dsp:sp>
    <dsp:sp modelId="{F82CAAE6-536F-4844-8F17-F9E9AC777064}">
      <dsp:nvSpPr>
        <dsp:cNvPr id="0" name=""/>
        <dsp:cNvSpPr/>
      </dsp:nvSpPr>
      <dsp:spPr>
        <a:xfrm>
          <a:off x="0" y="1891826"/>
          <a:ext cx="917163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8B56A-0793-4894-81C3-A7D9F5599DFE}">
      <dsp:nvSpPr>
        <dsp:cNvPr id="0" name=""/>
        <dsp:cNvSpPr/>
      </dsp:nvSpPr>
      <dsp:spPr>
        <a:xfrm>
          <a:off x="458581" y="1412619"/>
          <a:ext cx="7406533" cy="915120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2666" tIns="0" rIns="242666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Эндокринное: 15-31</a:t>
          </a: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581" y="1412619"/>
        <a:ext cx="7406533" cy="915120"/>
      </dsp:txXfrm>
    </dsp:sp>
    <dsp:sp modelId="{9E599F85-135E-4366-AF1C-A7BFA624BC0F}">
      <dsp:nvSpPr>
        <dsp:cNvPr id="0" name=""/>
        <dsp:cNvSpPr/>
      </dsp:nvSpPr>
      <dsp:spPr>
        <a:xfrm>
          <a:off x="0" y="3276340"/>
          <a:ext cx="917163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E980F-4DD3-4ABE-86F7-79B9288C5B52}">
      <dsp:nvSpPr>
        <dsp:cNvPr id="0" name=""/>
        <dsp:cNvSpPr/>
      </dsp:nvSpPr>
      <dsp:spPr>
        <a:xfrm>
          <a:off x="458581" y="2818780"/>
          <a:ext cx="7387657" cy="915120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2666" tIns="0" rIns="242666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Мужской фактор: 22-46</a:t>
          </a: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581" y="2818780"/>
        <a:ext cx="7387657" cy="91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7B8F7-C217-47A8-9883-78D5D58A2993}">
      <dsp:nvSpPr>
        <dsp:cNvPr id="0" name=""/>
        <dsp:cNvSpPr/>
      </dsp:nvSpPr>
      <dsp:spPr>
        <a:xfrm>
          <a:off x="0" y="2420188"/>
          <a:ext cx="7848871" cy="787126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Эпидемиологические</a:t>
          </a:r>
        </a:p>
      </dsp:txBody>
      <dsp:txXfrm>
        <a:off x="0" y="2420188"/>
        <a:ext cx="7848871" cy="787126"/>
      </dsp:txXfrm>
    </dsp:sp>
    <dsp:sp modelId="{955607E8-748C-4CBC-893A-E4CC8C38CC9B}">
      <dsp:nvSpPr>
        <dsp:cNvPr id="0" name=""/>
        <dsp:cNvSpPr/>
      </dsp:nvSpPr>
      <dsp:spPr>
        <a:xfrm>
          <a:off x="0" y="3404156"/>
          <a:ext cx="7848871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дискордантность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пары по ВИЧ </a:t>
          </a:r>
        </a:p>
      </dsp:txBody>
      <dsp:txXfrm>
        <a:off x="0" y="3404156"/>
        <a:ext cx="7848871" cy="1059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E9A11-F7A3-48DF-8A68-74A972D1CD8A}">
      <dsp:nvSpPr>
        <dsp:cNvPr id="0" name=""/>
        <dsp:cNvSpPr/>
      </dsp:nvSpPr>
      <dsp:spPr>
        <a:xfrm>
          <a:off x="0" y="0"/>
          <a:ext cx="6408729" cy="780477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</a:t>
          </a:r>
        </a:p>
      </dsp:txBody>
      <dsp:txXfrm>
        <a:off x="0" y="0"/>
        <a:ext cx="6408729" cy="780477"/>
      </dsp:txXfrm>
    </dsp:sp>
    <dsp:sp modelId="{EA1D7374-179A-4496-87FE-A0AF0413E7A6}">
      <dsp:nvSpPr>
        <dsp:cNvPr id="0" name=""/>
        <dsp:cNvSpPr/>
      </dsp:nvSpPr>
      <dsp:spPr>
        <a:xfrm>
          <a:off x="0" y="1237461"/>
          <a:ext cx="7416824" cy="23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бесплодие в паре</a:t>
          </a:r>
        </a:p>
      </dsp:txBody>
      <dsp:txXfrm>
        <a:off x="0" y="1237461"/>
        <a:ext cx="7416824" cy="236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8DF32-9340-4253-9056-DCBA37506552}">
      <dsp:nvSpPr>
        <dsp:cNvPr id="0" name=""/>
        <dsp:cNvSpPr/>
      </dsp:nvSpPr>
      <dsp:spPr>
        <a:xfrm>
          <a:off x="0" y="0"/>
          <a:ext cx="9300722" cy="20548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4AE18-B36B-47E1-8A74-4E748C1841ED}">
      <dsp:nvSpPr>
        <dsp:cNvPr id="0" name=""/>
        <dsp:cNvSpPr/>
      </dsp:nvSpPr>
      <dsp:spPr>
        <a:xfrm>
          <a:off x="701793" y="246458"/>
          <a:ext cx="1893867" cy="1506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F0512-1A13-4799-928E-90D92D992A55}">
      <dsp:nvSpPr>
        <dsp:cNvPr id="0" name=""/>
        <dsp:cNvSpPr/>
      </dsp:nvSpPr>
      <dsp:spPr>
        <a:xfrm rot="10800000">
          <a:off x="283344" y="2054806"/>
          <a:ext cx="2746915" cy="2511430"/>
        </a:xfrm>
        <a:prstGeom prst="round2SameRect">
          <a:avLst>
            <a:gd name="adj1" fmla="val 10500"/>
            <a:gd name="adj2" fmla="val 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Истощение овариального резерва</a:t>
          </a:r>
          <a:r>
            <a:rPr lang="ru-RU" sz="2400" u="sng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err="1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банкинг</a:t>
          </a:r>
          <a:r>
            <a:rPr lang="ru-RU" sz="20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ооцитов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улучшение качества ооцитов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3344" y="2054806"/>
        <a:ext cx="2746915" cy="2511430"/>
      </dsp:txXfrm>
    </dsp:sp>
    <dsp:sp modelId="{420CA344-34F0-4D5C-8739-D4D70E880702}">
      <dsp:nvSpPr>
        <dsp:cNvPr id="0" name=""/>
        <dsp:cNvSpPr/>
      </dsp:nvSpPr>
      <dsp:spPr>
        <a:xfrm>
          <a:off x="3735872" y="273974"/>
          <a:ext cx="1940311" cy="1506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3F88-76D5-4518-813C-262BBB0B3633}">
      <dsp:nvSpPr>
        <dsp:cNvPr id="0" name=""/>
        <dsp:cNvSpPr/>
      </dsp:nvSpPr>
      <dsp:spPr>
        <a:xfrm rot="10800000">
          <a:off x="3173695" y="2054806"/>
          <a:ext cx="3064666" cy="2511430"/>
        </a:xfrm>
        <a:prstGeom prst="round2SameRect">
          <a:avLst>
            <a:gd name="adj1" fmla="val 10500"/>
            <a:gd name="adj2" fmla="val 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Патология спермы</a:t>
          </a:r>
          <a:r>
            <a:rPr lang="ru-RU" sz="2400" u="sng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ИМСИ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ПИКСИ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ПГТ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улучшение качества сперматозоидов</a:t>
          </a:r>
        </a:p>
      </dsp:txBody>
      <dsp:txXfrm rot="10800000">
        <a:off x="3173695" y="2054806"/>
        <a:ext cx="3064666" cy="2511430"/>
      </dsp:txXfrm>
    </dsp:sp>
    <dsp:sp modelId="{D31F8EC7-70F4-4219-B25A-EDF180DC36BB}">
      <dsp:nvSpPr>
        <dsp:cNvPr id="0" name=""/>
        <dsp:cNvSpPr/>
      </dsp:nvSpPr>
      <dsp:spPr>
        <a:xfrm>
          <a:off x="6614454" y="273974"/>
          <a:ext cx="2170265" cy="1506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9DD69-B2D3-4B35-8426-072BC6A36BB6}">
      <dsp:nvSpPr>
        <dsp:cNvPr id="0" name=""/>
        <dsp:cNvSpPr/>
      </dsp:nvSpPr>
      <dsp:spPr>
        <a:xfrm rot="10800000">
          <a:off x="6381796" y="2054806"/>
          <a:ext cx="2635581" cy="2511430"/>
        </a:xfrm>
        <a:prstGeom prst="round2SameRect">
          <a:avLst>
            <a:gd name="adj1" fmla="val 10500"/>
            <a:gd name="adj2" fmla="val 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Нарушение имплантации</a:t>
          </a:r>
          <a:r>
            <a:rPr lang="ru-RU" sz="2400" u="sng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3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гистероскопия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эмбриологический «клей»</a:t>
          </a:r>
        </a:p>
      </dsp:txBody>
      <dsp:txXfrm rot="10800000">
        <a:off x="6381796" y="2054806"/>
        <a:ext cx="2635581" cy="2511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C9D2F-C0A4-4C23-832F-84C8E030C4A6}">
      <dsp:nvSpPr>
        <dsp:cNvPr id="0" name=""/>
        <dsp:cNvSpPr/>
      </dsp:nvSpPr>
      <dsp:spPr>
        <a:xfrm>
          <a:off x="4117561" y="2126309"/>
          <a:ext cx="2772525" cy="21953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17561" y="2126309"/>
        <a:ext cx="2772525" cy="2195399"/>
      </dsp:txXfrm>
    </dsp:sp>
    <dsp:sp modelId="{8A8F1E69-3DC9-4E35-BF4C-62AA63BE85A7}">
      <dsp:nvSpPr>
        <dsp:cNvPr id="0" name=""/>
        <dsp:cNvSpPr/>
      </dsp:nvSpPr>
      <dsp:spPr>
        <a:xfrm rot="11456946">
          <a:off x="1699675" y="2402034"/>
          <a:ext cx="2344848" cy="625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1085-077E-40B2-BB83-DB1B4C2EF680}">
      <dsp:nvSpPr>
        <dsp:cNvPr id="0" name=""/>
        <dsp:cNvSpPr/>
      </dsp:nvSpPr>
      <dsp:spPr>
        <a:xfrm>
          <a:off x="522250" y="1998932"/>
          <a:ext cx="2397534" cy="98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ФОЛИЕВАЯ КИСЛОТА</a:t>
          </a:r>
          <a:endParaRPr lang="ru-RU" sz="2800" kern="1200" dirty="0"/>
        </a:p>
      </dsp:txBody>
      <dsp:txXfrm>
        <a:off x="522250" y="1998932"/>
        <a:ext cx="2397534" cy="986519"/>
      </dsp:txXfrm>
    </dsp:sp>
    <dsp:sp modelId="{6EDB9F9A-18E2-4093-884D-74A7710B3053}">
      <dsp:nvSpPr>
        <dsp:cNvPr id="0" name=""/>
        <dsp:cNvSpPr/>
      </dsp:nvSpPr>
      <dsp:spPr>
        <a:xfrm rot="13957878">
          <a:off x="3138875" y="1100459"/>
          <a:ext cx="1964254" cy="625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6751E-6153-4C56-923A-700BD4A0F889}">
      <dsp:nvSpPr>
        <dsp:cNvPr id="0" name=""/>
        <dsp:cNvSpPr/>
      </dsp:nvSpPr>
      <dsp:spPr>
        <a:xfrm>
          <a:off x="2507778" y="146067"/>
          <a:ext cx="2034260" cy="97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ОМЕГА 3 ПНЖК</a:t>
          </a:r>
          <a:endParaRPr lang="ru-RU" sz="2800" kern="1200" dirty="0"/>
        </a:p>
      </dsp:txBody>
      <dsp:txXfrm>
        <a:off x="2507778" y="146067"/>
        <a:ext cx="2034260" cy="973388"/>
      </dsp:txXfrm>
    </dsp:sp>
    <dsp:sp modelId="{568426C4-DD33-4299-B78F-C8162209D49E}">
      <dsp:nvSpPr>
        <dsp:cNvPr id="0" name=""/>
        <dsp:cNvSpPr/>
      </dsp:nvSpPr>
      <dsp:spPr>
        <a:xfrm rot="17885949">
          <a:off x="5622879" y="1026203"/>
          <a:ext cx="1774770" cy="625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A0A9C-9F2C-4BEC-A254-7414C94EE4CD}">
      <dsp:nvSpPr>
        <dsp:cNvPr id="0" name=""/>
        <dsp:cNvSpPr/>
      </dsp:nvSpPr>
      <dsp:spPr>
        <a:xfrm>
          <a:off x="5987321" y="126915"/>
          <a:ext cx="1881800" cy="85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ЖЕЛЕЗО</a:t>
          </a:r>
          <a:endParaRPr lang="ru-RU" sz="2800" kern="1200" dirty="0"/>
        </a:p>
      </dsp:txBody>
      <dsp:txXfrm>
        <a:off x="5987321" y="126915"/>
        <a:ext cx="1881800" cy="858678"/>
      </dsp:txXfrm>
    </dsp:sp>
    <dsp:sp modelId="{9584CD50-BB84-4E5B-BEBB-0C98EFE15B40}">
      <dsp:nvSpPr>
        <dsp:cNvPr id="0" name=""/>
        <dsp:cNvSpPr/>
      </dsp:nvSpPr>
      <dsp:spPr>
        <a:xfrm rot="20878281">
          <a:off x="6862400" y="2323995"/>
          <a:ext cx="2762708" cy="625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2AD6E-2E9D-4104-81FC-B755F28E9AA5}">
      <dsp:nvSpPr>
        <dsp:cNvPr id="0" name=""/>
        <dsp:cNvSpPr/>
      </dsp:nvSpPr>
      <dsp:spPr>
        <a:xfrm>
          <a:off x="8304397" y="1818849"/>
          <a:ext cx="2794763" cy="1021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ВИТАМИН Д</a:t>
          </a:r>
          <a:endParaRPr lang="ru-RU" sz="2800" kern="1200" dirty="0"/>
        </a:p>
      </dsp:txBody>
      <dsp:txXfrm>
        <a:off x="8304397" y="1818849"/>
        <a:ext cx="2794763" cy="10213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634D-87CF-41C2-B25D-E5357E10B870}">
      <dsp:nvSpPr>
        <dsp:cNvPr id="0" name=""/>
        <dsp:cNvSpPr/>
      </dsp:nvSpPr>
      <dsp:spPr>
        <a:xfrm>
          <a:off x="0" y="473045"/>
          <a:ext cx="6576392" cy="41102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17D8C-BF59-42C1-9A6E-055836C989B5}">
      <dsp:nvSpPr>
        <dsp:cNvPr id="0" name=""/>
        <dsp:cNvSpPr/>
      </dsp:nvSpPr>
      <dsp:spPr>
        <a:xfrm>
          <a:off x="835201" y="3309936"/>
          <a:ext cx="170986" cy="170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9B3C7-FBD9-4370-B4FA-0EAA257AF016}">
      <dsp:nvSpPr>
        <dsp:cNvPr id="0" name=""/>
        <dsp:cNvSpPr/>
      </dsp:nvSpPr>
      <dsp:spPr>
        <a:xfrm>
          <a:off x="0" y="2091206"/>
          <a:ext cx="1532299" cy="118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0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Более точная диагностика патологии</a:t>
          </a:r>
        </a:p>
      </dsp:txBody>
      <dsp:txXfrm>
        <a:off x="0" y="2091206"/>
        <a:ext cx="1532299" cy="1187860"/>
      </dsp:txXfrm>
    </dsp:sp>
    <dsp:sp modelId="{4A90F264-82C5-40DD-80EC-5075AB459042}">
      <dsp:nvSpPr>
        <dsp:cNvPr id="0" name=""/>
        <dsp:cNvSpPr/>
      </dsp:nvSpPr>
      <dsp:spPr>
        <a:xfrm>
          <a:off x="2376264" y="2160240"/>
          <a:ext cx="309090" cy="309090"/>
        </a:xfrm>
        <a:prstGeom prst="ellipse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EC2C748D-6A99-4897-96E5-3300AE13E366}">
      <dsp:nvSpPr>
        <dsp:cNvPr id="0" name=""/>
        <dsp:cNvSpPr/>
      </dsp:nvSpPr>
      <dsp:spPr>
        <a:xfrm>
          <a:off x="1273484" y="1144453"/>
          <a:ext cx="1578334" cy="9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Локальная травма эндометрия</a:t>
          </a:r>
        </a:p>
      </dsp:txBody>
      <dsp:txXfrm>
        <a:off x="1273484" y="1144453"/>
        <a:ext cx="1578334" cy="993040"/>
      </dsp:txXfrm>
    </dsp:sp>
    <dsp:sp modelId="{01D5E09F-8560-4550-933A-6101AD7B9311}">
      <dsp:nvSpPr>
        <dsp:cNvPr id="0" name=""/>
        <dsp:cNvSpPr/>
      </dsp:nvSpPr>
      <dsp:spPr>
        <a:xfrm>
          <a:off x="4159567" y="1512937"/>
          <a:ext cx="427465" cy="427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C984C-6EFB-409E-BF40-4FE838D64681}">
      <dsp:nvSpPr>
        <dsp:cNvPr id="0" name=""/>
        <dsp:cNvSpPr/>
      </dsp:nvSpPr>
      <dsp:spPr>
        <a:xfrm rot="10800000" flipV="1">
          <a:off x="3384379" y="663850"/>
          <a:ext cx="1578334" cy="66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0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Элиминация патологического очага</a:t>
          </a:r>
        </a:p>
      </dsp:txBody>
      <dsp:txXfrm rot="10800000" flipV="1">
        <a:off x="3384379" y="663850"/>
        <a:ext cx="1578334" cy="66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17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2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2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1573-C8A3-4AD3-80CF-743F45CE9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8258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14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4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2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9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65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65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31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B83E9E6-CCF0-41EC-ACD3-5A93E926C3F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1A9161-4FE3-4394-9DF5-58C28BFC8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770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Relationship Id="rId14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Ohl%20J%5bAuthor%5d&amp;cauthor=true&amp;cauthor_uid=2043067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797653"/>
            <a:ext cx="12191999" cy="23873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Лечение бесплодия у пациентов с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гемоконтактными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инфекциями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2454" y="4952214"/>
            <a:ext cx="2531091" cy="1762447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AC6367C7-C7CC-46E7-A633-20E95F1C7395}"/>
              </a:ext>
            </a:extLst>
          </p:cNvPr>
          <p:cNvSpPr txBox="1">
            <a:spLocks/>
          </p:cNvSpPr>
          <p:nvPr/>
        </p:nvSpPr>
        <p:spPr>
          <a:xfrm>
            <a:off x="298938" y="4332919"/>
            <a:ext cx="5446059" cy="1462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Медведева Валентина Владимировна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к.м.н., </a:t>
            </a:r>
            <a:r>
              <a:rPr kumimoji="0" lang="ru-RU" sz="32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репродуктолог</a:t>
            </a: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АО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«Центр Семейной Медицины»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A69A53E6-8C05-460C-8699-7DD13C99E606}"/>
              </a:ext>
            </a:extLst>
          </p:cNvPr>
          <p:cNvSpPr txBox="1">
            <a:spLocks/>
          </p:cNvSpPr>
          <p:nvPr/>
        </p:nvSpPr>
        <p:spPr>
          <a:xfrm>
            <a:off x="4618222" y="6224952"/>
            <a:ext cx="2945069" cy="633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Каменск-Уральский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06.09.2018 г.</a:t>
            </a:r>
            <a:endParaRPr kumimoji="0" lang="ru-RU" sz="29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70384"/>
            <a:ext cx="8229600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Мужской фактор: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500" y="1689100"/>
            <a:ext cx="12001500" cy="48858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4,3% женщин инфицируются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половым путем даже в том случае, когда у партнера неопределяемая вирусная нагрузка в крови»</a:t>
            </a:r>
          </a:p>
          <a:p>
            <a:pPr>
              <a:buNone/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Frodsham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LC,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Boag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F, Barton S, et al. Human immunodeficiency virus infection and fertility care in the United Kingdom: demand and supply.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FertilSteril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2009;85(2):285–289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«…ВИЧ присутствует в сперме даже у мужчин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неопределяемой вирусной нагрузкой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плазме»</a:t>
            </a:r>
          </a:p>
          <a:p>
            <a:pPr>
              <a:buNone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Sauer M. American  physicians remains low to embrace the reproductive needs of human immunodeficiency virus-infected patients.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FertilSteril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2006;85(2):295–297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Robertson M, Wei SC, Beer L,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Adedinsewo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Stockwell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Dombrowski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JC, Johnson C,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Skarbinski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J. Delayed entry into HIV medical care in a nationally representative sample of HIV-infected adults receiving medical care in the USA. 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AIDS </a:t>
            </a:r>
            <a:r>
              <a:rPr lang="ru-RU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2015 </a:t>
            </a:r>
            <a:r>
              <a:rPr lang="ru-RU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23:1-9)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!\Desktop\o-SPERM-DONOR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3429000"/>
            <a:ext cx="2555776" cy="127788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09F6F3-D49E-4F03-AD8F-4E7F1E954F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1144" y="485108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6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568" y="519684"/>
            <a:ext cx="8229600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Мужской фактор: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3100" y="2037299"/>
            <a:ext cx="111379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серопозитивных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мужчин увеличивается число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аномальных и малоподвижных сперматозоидов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Cobo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A1,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Bellver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J, de los Santos MJ,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Remohí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J. Viral screening of spent culture media and liquid nitrogen samples of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oocytes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embryos from hepatitis B, hepatitis C, and human immunodeficiency virus chronically infected women undergoing in vitro fertilization cycles.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FertilSteril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2012 Jan;97(1):74-8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!\Desktop\sp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405" y="3708650"/>
            <a:ext cx="5106219" cy="288160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648621-0E4C-4861-A32A-40822E85AE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1144" y="485108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52" y="532904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Показания для проведения ВРТ:</a:t>
            </a:r>
            <a:br>
              <a:rPr lang="ru-RU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0C29D059-326B-45BF-9AEE-A6178EECE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3800338"/>
              </p:ext>
            </p:extLst>
          </p:nvPr>
        </p:nvGraphicFramePr>
        <p:xfrm>
          <a:off x="1755668" y="1849126"/>
          <a:ext cx="78488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!\Desktop\i.jpg">
            <a:extLst>
              <a:ext uri="{FF2B5EF4-FFF2-40B4-BE49-F238E27FC236}">
                <a16:creationId xmlns:a16="http://schemas.microsoft.com/office/drawing/2014/main" xmlns="" id="{777335F1-BE67-4730-8B28-A4F35C25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04540" y="5279112"/>
            <a:ext cx="2407948" cy="1368152"/>
          </a:xfrm>
          <a:prstGeom prst="rect">
            <a:avLst/>
          </a:prstGeom>
          <a:noFill/>
        </p:spPr>
      </p:pic>
      <p:pic>
        <p:nvPicPr>
          <p:cNvPr id="8" name="Picture 3" descr="C:\Users\!\Desktop\iDY778218.jpg">
            <a:extLst>
              <a:ext uri="{FF2B5EF4-FFF2-40B4-BE49-F238E27FC236}">
                <a16:creationId xmlns:a16="http://schemas.microsoft.com/office/drawing/2014/main" xmlns="" id="{587B002F-5F70-4C2D-A15A-8AA8ADAA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260" y="2041664"/>
            <a:ext cx="1424608" cy="2191705"/>
          </a:xfrm>
          <a:prstGeom prst="rect">
            <a:avLst/>
          </a:prstGeom>
          <a:noFill/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149BFD14-0596-421F-BAE1-13D5D525D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74044519"/>
              </p:ext>
            </p:extLst>
          </p:nvPr>
        </p:nvGraphicFramePr>
        <p:xfrm>
          <a:off x="2555709" y="2002271"/>
          <a:ext cx="7416824" cy="204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22424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Candara" pitchFamily="34" charset="0"/>
              </a:rPr>
              <a:t>Нормативная база: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AA3B3C-56C0-45BF-BB34-F7A0EDC9924E}"/>
              </a:ext>
            </a:extLst>
          </p:cNvPr>
          <p:cNvSpPr/>
          <p:nvPr/>
        </p:nvSpPr>
        <p:spPr>
          <a:xfrm>
            <a:off x="564204" y="2281672"/>
            <a:ext cx="10829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 марта 1995 г. № 38-ФЗ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предупреждении распространения в Российской Федерации заболевания, вызываемого вирусом иммунодефицита человека (ВИЧ-инфекции)"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для европейского региона ВОЗ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2006г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 от 30 августа 2012 г. N 107н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использования вспомогательных репродуктивных технологий, противопоказаниях и ограничениях к их применению.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47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Условия проведения ВРТ у ВИЧ-инфицированных пациентов: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4F6CB471-D905-4856-85CF-59DA380CED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59724" y="2332037"/>
            <a:ext cx="10357808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ВРТ разрешено 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неопределяемой вирусной нагрузке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супругов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неопределяемая вирусная нагрузка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100 копий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отражающим вирусную нагрузку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специалиста из СПИД-центра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неинфицированному партнеру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заключение об отсутствии ВИЧ-инфекции и отсутствии противопоказаний к проведению ЭКО</a:t>
            </a:r>
          </a:p>
          <a:p>
            <a:endParaRPr lang="ru-RU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1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Заключение из центра СПИД: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FE2D15-C1F4-474F-A468-81D98F060E43}"/>
              </a:ext>
            </a:extLst>
          </p:cNvPr>
          <p:cNvSpPr/>
          <p:nvPr/>
        </p:nvSpPr>
        <p:spPr>
          <a:xfrm>
            <a:off x="1003795" y="2752766"/>
            <a:ext cx="10184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по месту жительства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в течение 3-х месяцев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отражать количество вирусных копий и стадию заболевания, иметь заключение специалиста о возможности проведения ВРТ</a:t>
            </a:r>
          </a:p>
        </p:txBody>
      </p:sp>
    </p:spTree>
    <p:extLst>
      <p:ext uri="{BB962C8B-B14F-4D97-AF65-F5344CB8AC3E}">
        <p14:creationId xmlns:p14="http://schemas.microsoft.com/office/powerpoint/2010/main" xmlns="" val="10167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!\Desktop\IMG_20171007_214555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4597400"/>
            <a:ext cx="7272808" cy="2060232"/>
          </a:xfrm>
          <a:prstGeom prst="rect">
            <a:avLst/>
          </a:prstGeom>
          <a:noFill/>
        </p:spPr>
      </p:pic>
      <p:pic>
        <p:nvPicPr>
          <p:cNvPr id="6145" name="Picture 1" descr="C:\Users\!\Desktop\IMG_20171007_214859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2048710"/>
            <a:ext cx="7272808" cy="232853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304976" y="6081568"/>
            <a:ext cx="56166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1584" y="3508386"/>
            <a:ext cx="7056784" cy="4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95600" y="4004058"/>
            <a:ext cx="41764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C898026-8D0F-46CD-8C4B-251E9F941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8119" y="24454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Заключение из центра СПИД: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19C315-435C-4616-8891-C1F4D37D8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1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5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Проведение ЭКО у пары, где инфицирован только мужчина: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18251D-78F7-45AE-9337-092D49DB2BB6}"/>
              </a:ext>
            </a:extLst>
          </p:cNvPr>
          <p:cNvSpPr/>
          <p:nvPr/>
        </p:nvSpPr>
        <p:spPr>
          <a:xfrm>
            <a:off x="1118616" y="2349087"/>
            <a:ext cx="9253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из центра СПИД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по приказу №107н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специально-подготовленной спермы/спермы донора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ИКСИ в 100% случаев независимо от показателей спермограммы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6736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992" y="29756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Подготовка эякулята: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2B5EAA15-CAA5-42CB-BBB2-569B6BEE81F3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28451094"/>
              </p:ext>
            </p:extLst>
          </p:nvPr>
        </p:nvGraphicFramePr>
        <p:xfrm>
          <a:off x="214627" y="2609225"/>
          <a:ext cx="3635375" cy="2339975"/>
        </p:xfrm>
        <a:graphic>
          <a:graphicData uri="http://schemas.openxmlformats.org/presentationml/2006/ole">
            <p:oleObj spid="_x0000_s1067" name="Image" r:id="rId4" imgW="6273016" imgH="4038095" progId="">
              <p:embed/>
            </p:oleObj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EC929E-C95A-4040-998C-9C490135DA54}"/>
              </a:ext>
            </a:extLst>
          </p:cNvPr>
          <p:cNvSpPr/>
          <p:nvPr/>
        </p:nvSpPr>
        <p:spPr>
          <a:xfrm>
            <a:off x="936393" y="4949200"/>
            <a:ext cx="207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эякулята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7">
            <a:extLst>
              <a:ext uri="{FF2B5EF4-FFF2-40B4-BE49-F238E27FC236}">
                <a16:creationId xmlns:a16="http://schemas.microsoft.com/office/drawing/2014/main" xmlns="" id="{B22EBA06-1967-49B2-A27A-6A22C1642B88}"/>
              </a:ext>
            </a:extLst>
          </p:cNvPr>
          <p:cNvSpPr/>
          <p:nvPr/>
        </p:nvSpPr>
        <p:spPr>
          <a:xfrm rot="20427246">
            <a:off x="4447458" y="2878240"/>
            <a:ext cx="122413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8">
            <a:extLst>
              <a:ext uri="{FF2B5EF4-FFF2-40B4-BE49-F238E27FC236}">
                <a16:creationId xmlns:a16="http://schemas.microsoft.com/office/drawing/2014/main" xmlns="" id="{3EFBCAC9-D892-4528-A61D-70E2D878C0E7}"/>
              </a:ext>
            </a:extLst>
          </p:cNvPr>
          <p:cNvSpPr/>
          <p:nvPr/>
        </p:nvSpPr>
        <p:spPr>
          <a:xfrm rot="1508870">
            <a:off x="4469410" y="4342065"/>
            <a:ext cx="122413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BD642E-480F-4DC5-A322-BF0E9B7F21BF}"/>
              </a:ext>
            </a:extLst>
          </p:cNvPr>
          <p:cNvSpPr/>
          <p:nvPr/>
        </p:nvSpPr>
        <p:spPr>
          <a:xfrm>
            <a:off x="4250330" y="5096833"/>
            <a:ext cx="16183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разделение на 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порции</a:t>
            </a:r>
          </a:p>
        </p:txBody>
      </p:sp>
      <p:pic>
        <p:nvPicPr>
          <p:cNvPr id="10" name="Picture 5" descr="C:\Users\!\Desktop\B 20\картинки\Рисунок1 (2).png">
            <a:extLst>
              <a:ext uri="{FF2B5EF4-FFF2-40B4-BE49-F238E27FC236}">
                <a16:creationId xmlns:a16="http://schemas.microsoft.com/office/drawing/2014/main" xmlns="" id="{D73BD763-A8DA-4662-A8BA-85D5DBF7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5597" y="1961713"/>
            <a:ext cx="648072" cy="1744808"/>
          </a:xfrm>
          <a:prstGeom prst="rect">
            <a:avLst/>
          </a:prstGeom>
          <a:noFill/>
        </p:spPr>
      </p:pic>
      <p:pic>
        <p:nvPicPr>
          <p:cNvPr id="11" name="Picture 6" descr="C:\Users\!\Desktop\B 20\картинки\Рисунок1 (2).png">
            <a:extLst>
              <a:ext uri="{FF2B5EF4-FFF2-40B4-BE49-F238E27FC236}">
                <a16:creationId xmlns:a16="http://schemas.microsoft.com/office/drawing/2014/main" xmlns="" id="{E2B48970-7887-4EE6-80E8-F1BF8513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5597" y="3809255"/>
            <a:ext cx="650129" cy="1750348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54A673-D514-4EA9-9A27-B9AF63A4534E}"/>
              </a:ext>
            </a:extLst>
          </p:cNvPr>
          <p:cNvSpPr/>
          <p:nvPr/>
        </p:nvSpPr>
        <p:spPr>
          <a:xfrm>
            <a:off x="6999719" y="20362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криоконсервация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85F0200-78E9-43D6-9D9A-0235B0D62864}"/>
              </a:ext>
            </a:extLst>
          </p:cNvPr>
          <p:cNvSpPr/>
          <p:nvPr/>
        </p:nvSpPr>
        <p:spPr>
          <a:xfrm>
            <a:off x="6739998" y="4098758"/>
            <a:ext cx="259228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определение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РНК/ДНК 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8">
            <a:extLst>
              <a:ext uri="{FF2B5EF4-FFF2-40B4-BE49-F238E27FC236}">
                <a16:creationId xmlns:a16="http://schemas.microsoft.com/office/drawing/2014/main" xmlns="" id="{F3CAF07F-1657-4FB6-8C8E-B7436CB47E04}"/>
              </a:ext>
            </a:extLst>
          </p:cNvPr>
          <p:cNvSpPr/>
          <p:nvPr/>
        </p:nvSpPr>
        <p:spPr>
          <a:xfrm rot="20650848">
            <a:off x="9102818" y="4091423"/>
            <a:ext cx="978377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9">
            <a:extLst>
              <a:ext uri="{FF2B5EF4-FFF2-40B4-BE49-F238E27FC236}">
                <a16:creationId xmlns:a16="http://schemas.microsoft.com/office/drawing/2014/main" xmlns="" id="{CABF0F65-2700-493B-AAF9-27EBD811C54A}"/>
              </a:ext>
            </a:extLst>
          </p:cNvPr>
          <p:cNvSpPr/>
          <p:nvPr/>
        </p:nvSpPr>
        <p:spPr>
          <a:xfrm rot="2335761">
            <a:off x="8934920" y="5075519"/>
            <a:ext cx="974286" cy="360040"/>
          </a:xfrm>
          <a:prstGeom prst="rightArrow">
            <a:avLst>
              <a:gd name="adj1" fmla="val 50000"/>
              <a:gd name="adj2" fmla="val 397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D165DAB-3951-4999-AA8B-C6F05FDB938E}"/>
              </a:ext>
            </a:extLst>
          </p:cNvPr>
          <p:cNvSpPr/>
          <p:nvPr/>
        </p:nvSpPr>
        <p:spPr>
          <a:xfrm>
            <a:off x="10276050" y="6375773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утилизация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87357CC-1D77-4520-BE50-DA281D219C5B}"/>
              </a:ext>
            </a:extLst>
          </p:cNvPr>
          <p:cNvSpPr/>
          <p:nvPr/>
        </p:nvSpPr>
        <p:spPr>
          <a:xfrm>
            <a:off x="10559822" y="4098758"/>
            <a:ext cx="651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</a:t>
            </a:r>
          </a:p>
        </p:txBody>
      </p:sp>
      <p:pic>
        <p:nvPicPr>
          <p:cNvPr id="18" name="Picture 8" descr="C:\Users\!\Desktop\B 20\картинки\4880ab4ca92d.jpg">
            <a:extLst>
              <a:ext uri="{FF2B5EF4-FFF2-40B4-BE49-F238E27FC236}">
                <a16:creationId xmlns:a16="http://schemas.microsoft.com/office/drawing/2014/main" xmlns="" id="{71FD1F85-F37D-482B-A34A-165588C5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8538" y="5559603"/>
            <a:ext cx="863352" cy="812567"/>
          </a:xfrm>
          <a:prstGeom prst="rect">
            <a:avLst/>
          </a:prstGeom>
          <a:noFill/>
        </p:spPr>
      </p:pic>
      <p:pic>
        <p:nvPicPr>
          <p:cNvPr id="19" name="Picture 9" descr="C:\Users\!\Desktop\4880ab4ca92d.jpg">
            <a:extLst>
              <a:ext uri="{FF2B5EF4-FFF2-40B4-BE49-F238E27FC236}">
                <a16:creationId xmlns:a16="http://schemas.microsoft.com/office/drawing/2014/main" xmlns="" id="{436F7DC3-DCE9-4B9E-BE38-4E36C7D4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58538" y="3200542"/>
            <a:ext cx="854351" cy="804095"/>
          </a:xfrm>
          <a:prstGeom prst="rect">
            <a:avLst/>
          </a:prstGeom>
          <a:noFill/>
        </p:spPr>
      </p:pic>
      <p:sp>
        <p:nvSpPr>
          <p:cNvPr id="20" name="Стрелка вправо 18">
            <a:extLst>
              <a:ext uri="{FF2B5EF4-FFF2-40B4-BE49-F238E27FC236}">
                <a16:creationId xmlns:a16="http://schemas.microsoft.com/office/drawing/2014/main" xmlns="" id="{D3A89666-0803-4005-B069-667BFF26974C}"/>
              </a:ext>
            </a:extLst>
          </p:cNvPr>
          <p:cNvSpPr/>
          <p:nvPr/>
        </p:nvSpPr>
        <p:spPr>
          <a:xfrm rot="13048693">
            <a:off x="9374666" y="2590763"/>
            <a:ext cx="978377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52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Проведение ЭКО у пары, где инфицирована только женщина: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63064F-0DAC-49F6-ADF3-FA443D6DDAC6}"/>
              </a:ext>
            </a:extLst>
          </p:cNvPr>
          <p:cNvSpPr/>
          <p:nvPr/>
        </p:nvSpPr>
        <p:spPr>
          <a:xfrm>
            <a:off x="1499616" y="2296246"/>
            <a:ext cx="9784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из центра СПИД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по приказу №107н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программой ЭКО назначается АРВТ независимо от стадии заболевания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АРВТ продолжается в течение всех этапов ЭКО, всей беременности до родов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переносить 1 эмбрион</a:t>
            </a:r>
          </a:p>
        </p:txBody>
      </p:sp>
    </p:spTree>
    <p:extLst>
      <p:ext uri="{BB962C8B-B14F-4D97-AF65-F5344CB8AC3E}">
        <p14:creationId xmlns:p14="http://schemas.microsoft.com/office/powerpoint/2010/main" xmlns="" val="2112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81" y="28815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Число ВИЧ-инфицированных в России: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7" name="Содержимое 4">
            <a:extLst>
              <a:ext uri="{FF2B5EF4-FFF2-40B4-BE49-F238E27FC236}">
                <a16:creationId xmlns:a16="http://schemas.microsoft.com/office/drawing/2014/main" xmlns="" id="{C56A49F4-85DC-4543-B9D5-1EB5841031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3719F1-3E8C-499B-8B4A-1D0F88EF26BB}"/>
              </a:ext>
            </a:extLst>
          </p:cNvPr>
          <p:cNvSpPr/>
          <p:nvPr/>
        </p:nvSpPr>
        <p:spPr>
          <a:xfrm>
            <a:off x="116541" y="6273224"/>
            <a:ext cx="120754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*Данные Федерального научно-методического центра профилактики и борьбы со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ФБУН Центрального НИИ Эпидемиологии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2010-2017 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Проведение ЭКО у пары, где инфицированы оба супруга: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C51B36-A9C5-4BF0-8E4B-961C030BF2F7}"/>
              </a:ext>
            </a:extLst>
          </p:cNvPr>
          <p:cNvSpPr/>
          <p:nvPr/>
        </p:nvSpPr>
        <p:spPr>
          <a:xfrm>
            <a:off x="1127484" y="2274838"/>
            <a:ext cx="10570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определения вируса в сперме (???)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ИКСИ по показаниям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проведение внутриматочной инсеминации спермой мужа (по результатам спермограммы</a:t>
            </a:r>
            <a:r>
              <a:rPr lang="ru-RU" dirty="0">
                <a:latin typeface="Candar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8834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EAAD867-D776-4484-BE21-7DC8D49F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28815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Эффективность ЭКО у ВИЧ-инфицированных пациентов</a:t>
            </a:r>
            <a:endParaRPr lang="ru-RU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xmlns="" id="{CF0A6090-925F-499D-B89E-4CFF1A9B21B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25591061"/>
              </p:ext>
            </p:extLst>
          </p:nvPr>
        </p:nvGraphicFramePr>
        <p:xfrm>
          <a:off x="993651" y="1952513"/>
          <a:ext cx="10204698" cy="4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44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44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ПУТИ ПОВЫШЕНИЯ ЭФФЕКТИВНОСТИ ЭКО: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712B782-6333-48E9-9CD6-C39B68E63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40953385"/>
              </p:ext>
            </p:extLst>
          </p:nvPr>
        </p:nvGraphicFramePr>
        <p:xfrm>
          <a:off x="1574799" y="2003612"/>
          <a:ext cx="9300723" cy="456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249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БАНКИНГ 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8DCCDD4-7D3B-489F-82B5-1A07E9079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1746" y="1817366"/>
            <a:ext cx="6770254" cy="5040633"/>
          </a:xfrm>
          <a:prstGeom prst="rect">
            <a:avLst/>
          </a:prstGeom>
          <a:effectLst>
            <a:glow rad="127000">
              <a:schemeClr val="accent1">
                <a:alpha val="11000"/>
              </a:schemeClr>
            </a:glow>
            <a:reflection blurRad="1257300" stA="0" endPos="65000" dist="50800" dir="5400000" sy="-100000" algn="bl" rotWithShape="0"/>
          </a:effectLst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CC220EA7-1CC1-4473-A0C4-716CF818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99" y="2391467"/>
            <a:ext cx="4703976" cy="407398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забор яйцеклеток в естественном цикле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забор яйцеклеток в цикле с минимальной стимуляцией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витрификация ооцитов (накопление)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03115" y="2011363"/>
          <a:ext cx="11206264" cy="449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1557" y="3161489"/>
            <a:ext cx="5058383" cy="3453319"/>
          </a:xfrm>
        </p:spPr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  5-11% женщин не способны превращать «обычную» </a:t>
            </a:r>
            <a:r>
              <a:rPr lang="ru-RU" dirty="0" err="1" smtClean="0"/>
              <a:t>фолиевую</a:t>
            </a:r>
            <a:r>
              <a:rPr lang="ru-RU" dirty="0" smtClean="0"/>
              <a:t> кислоту в активную форму из-за генетических особенностей </a:t>
            </a:r>
          </a:p>
          <a:p>
            <a:endParaRPr lang="ru-RU" dirty="0" smtClean="0"/>
          </a:p>
          <a:p>
            <a:r>
              <a:rPr lang="ru-RU" b="1" dirty="0" smtClean="0"/>
              <a:t>РЕШЕНИЕ</a:t>
            </a:r>
            <a:r>
              <a:rPr lang="ru-RU" dirty="0" smtClean="0"/>
              <a:t>: высокоактивная форма </a:t>
            </a:r>
            <a:r>
              <a:rPr lang="ru-RU" dirty="0" err="1" smtClean="0"/>
              <a:t>фолиевой</a:t>
            </a:r>
            <a:r>
              <a:rPr lang="ru-RU" dirty="0" smtClean="0"/>
              <a:t> кислоты - </a:t>
            </a:r>
            <a:r>
              <a:rPr lang="ru-RU" dirty="0" err="1" smtClean="0"/>
              <a:t>метилентетрагидрофолат</a:t>
            </a:r>
            <a:endParaRPr lang="ru-RU" dirty="0"/>
          </a:p>
        </p:txBody>
      </p:sp>
      <p:pic>
        <p:nvPicPr>
          <p:cNvPr id="33794" name="Picture 2" descr="C:\Users\!\Desktop\Без имени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331" y="2420500"/>
            <a:ext cx="6318291" cy="425267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16732" y="1963990"/>
            <a:ext cx="5778230" cy="1003944"/>
            <a:chOff x="654863" y="2033354"/>
            <a:chExt cx="2102919" cy="10039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4863" y="2033354"/>
              <a:ext cx="2102919" cy="10039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84268" y="2062759"/>
              <a:ext cx="2044109" cy="945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/>
                <a:t>ФОЛИЕВАЯ КИСЛОТА</a:t>
              </a:r>
              <a:endParaRPr lang="ru-RU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0083" y="3171218"/>
            <a:ext cx="9319099" cy="345331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По результатам исследований </a:t>
            </a:r>
            <a:r>
              <a:rPr lang="en-US" dirty="0" smtClean="0"/>
              <a:t>DHA </a:t>
            </a:r>
            <a:r>
              <a:rPr lang="ru-RU" dirty="0" smtClean="0"/>
              <a:t> положительно влияет на деление как самого ооцита, так и на скорость и качество развития </a:t>
            </a:r>
            <a:r>
              <a:rPr lang="ru-RU" dirty="0" err="1" smtClean="0"/>
              <a:t>бластоцисты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 достаточной концентрации Омега 3 ПНЖК в крови достоверно увеличивается процент ооцитов, которые развиваются  до </a:t>
            </a:r>
            <a:r>
              <a:rPr lang="ru-RU" dirty="0" err="1" smtClean="0"/>
              <a:t>бластоцист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Омега 3 ПНЖК является мощным антиоксидантом для семенной жидкости – улучшение морфологии сперматозоидов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Повышается выживаемость эмбрионов после </a:t>
            </a:r>
            <a:r>
              <a:rPr lang="ru-RU" dirty="0" err="1" smtClean="0"/>
              <a:t>криоконсервации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grpSp>
        <p:nvGrpSpPr>
          <p:cNvPr id="3" name="Группа 5"/>
          <p:cNvGrpSpPr/>
          <p:nvPr/>
        </p:nvGrpSpPr>
        <p:grpSpPr>
          <a:xfrm>
            <a:off x="116732" y="1963990"/>
            <a:ext cx="5778230" cy="1003944"/>
            <a:chOff x="654863" y="2033354"/>
            <a:chExt cx="2102919" cy="10039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4863" y="2033354"/>
              <a:ext cx="2102919" cy="10039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84268" y="2062759"/>
              <a:ext cx="2044109" cy="945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/>
                <a:t>ОМЕГА 3 ПНЖК (</a:t>
              </a:r>
              <a:r>
                <a:rPr lang="en-US" sz="2900" kern="1200" dirty="0" smtClean="0"/>
                <a:t>DHA)</a:t>
              </a:r>
              <a:endParaRPr lang="ru-RU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!\Desktop\Без имени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31" y="2821075"/>
            <a:ext cx="5617886" cy="3891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43217" y="2694562"/>
            <a:ext cx="4046707" cy="39397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Гемоглобин и железо крови – не показатели!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 </a:t>
            </a:r>
            <a:r>
              <a:rPr lang="ru-RU" u="sng" dirty="0" err="1" smtClean="0"/>
              <a:t>Ферритин</a:t>
            </a:r>
            <a:r>
              <a:rPr lang="ru-RU" dirty="0" smtClean="0"/>
              <a:t> – белок, отвечающий за запасы железа в крови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Цель: уровень </a:t>
            </a:r>
            <a:r>
              <a:rPr lang="ru-RU" dirty="0" err="1" smtClean="0"/>
              <a:t>ферритина</a:t>
            </a:r>
            <a:r>
              <a:rPr lang="ru-RU" dirty="0" smtClean="0"/>
              <a:t> не менее 60 </a:t>
            </a:r>
            <a:r>
              <a:rPr lang="ru-RU" dirty="0" err="1" smtClean="0"/>
              <a:t>нг</a:t>
            </a:r>
            <a:r>
              <a:rPr lang="ru-RU" dirty="0" smtClean="0"/>
              <a:t>/мл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grpSp>
        <p:nvGrpSpPr>
          <p:cNvPr id="3" name="Группа 5"/>
          <p:cNvGrpSpPr/>
          <p:nvPr/>
        </p:nvGrpSpPr>
        <p:grpSpPr>
          <a:xfrm>
            <a:off x="116732" y="1963990"/>
            <a:ext cx="5389123" cy="1003944"/>
            <a:chOff x="654863" y="2033354"/>
            <a:chExt cx="2102919" cy="10039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4863" y="2033354"/>
              <a:ext cx="2102919" cy="10039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84268" y="2062759"/>
              <a:ext cx="2044109" cy="945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dirty="0" smtClean="0"/>
                <a:t>ЖЕЛЕЗО</a:t>
              </a:r>
              <a:endParaRPr lang="ru-RU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55660" y="3326859"/>
            <a:ext cx="6605081" cy="31712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Повышается уровень АМГ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Положительно влияет на </a:t>
            </a:r>
            <a:r>
              <a:rPr lang="ru-RU" dirty="0" err="1" smtClean="0"/>
              <a:t>фолликулогенез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Статистически достоверное увеличение количества и качества ооцитов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grpSp>
        <p:nvGrpSpPr>
          <p:cNvPr id="3" name="Группа 5"/>
          <p:cNvGrpSpPr/>
          <p:nvPr/>
        </p:nvGrpSpPr>
        <p:grpSpPr>
          <a:xfrm>
            <a:off x="116732" y="1934807"/>
            <a:ext cx="5389123" cy="1003944"/>
            <a:chOff x="654863" y="2033354"/>
            <a:chExt cx="2102919" cy="10039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4863" y="2033354"/>
              <a:ext cx="2102919" cy="10039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84268" y="2062759"/>
              <a:ext cx="2044109" cy="945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dirty="0" smtClean="0"/>
                <a:t>ВИТАМИН Д</a:t>
              </a:r>
              <a:endParaRPr lang="ru-RU" sz="2900" kern="1200" dirty="0"/>
            </a:p>
          </p:txBody>
        </p:sp>
      </p:grpSp>
      <p:pic>
        <p:nvPicPr>
          <p:cNvPr id="36866" name="Picture 2" descr="C:\Users\!\Desktop\152506_14136315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6187" y="2532811"/>
            <a:ext cx="2618767" cy="4325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37890" name="Picture 2" descr="C:\Users\!\Desktop\Без имени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111" y="1809750"/>
            <a:ext cx="8902700" cy="504825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616740" y="2071992"/>
            <a:ext cx="778213" cy="4202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39" y="172683"/>
            <a:ext cx="9784080" cy="1739696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Candara" pitchFamily="34" charset="0"/>
              </a:rPr>
              <a:t>Пораженность ВИЧ-инфекцией</a:t>
            </a:r>
            <a:br>
              <a:rPr lang="ru-RU" altLang="ru-RU" b="1" dirty="0">
                <a:solidFill>
                  <a:srgbClr val="0070C0"/>
                </a:solidFill>
                <a:latin typeface="Candara" pitchFamily="34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Candara" pitchFamily="34" charset="0"/>
              </a:rPr>
              <a:t>в различных возрастных группах: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46EEC430-E836-4B45-8F32-00207750A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63658270"/>
              </p:ext>
            </p:extLst>
          </p:nvPr>
        </p:nvGraphicFramePr>
        <p:xfrm>
          <a:off x="143434" y="1928153"/>
          <a:ext cx="11358284" cy="42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46935-3CA3-438F-BC05-8C3ACB131817}"/>
              </a:ext>
            </a:extLst>
          </p:cNvPr>
          <p:cNvSpPr txBox="1"/>
          <p:nvPr/>
        </p:nvSpPr>
        <p:spPr>
          <a:xfrm>
            <a:off x="192024" y="6501604"/>
            <a:ext cx="118780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/>
              <a:t>*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«ВИЧ-инфекция в Российской Федерации на 31 декабря 2016 г.», Федеральный научно-методический центр СПИДа</a:t>
            </a:r>
            <a:r>
              <a:rPr lang="ru-RU" sz="13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560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ООЦИТОВ: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38914" name="Picture 2" descr="C:\Users\!\Desktop\Без имени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79" y="1777324"/>
            <a:ext cx="8820151" cy="508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317" y="409226"/>
            <a:ext cx="950573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ИКСИ</a:t>
            </a:r>
            <a:r>
              <a:rPr lang="ru-RU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</a:br>
            <a:r>
              <a:rPr lang="ru-RU" sz="27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интрацитоплазматическая</a:t>
            </a:r>
            <a:r>
              <a:rPr lang="ru-RU" sz="20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 инъекция сперматозоида в ооцит</a:t>
            </a:r>
            <a:r>
              <a:rPr lang="ru-RU" sz="27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)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0" b="3990"/>
          <a:stretch>
            <a:fillRect/>
          </a:stretch>
        </p:blipFill>
        <p:spPr bwMode="auto">
          <a:xfrm>
            <a:off x="6384032" y="2204864"/>
            <a:ext cx="5218680" cy="36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72" y="2204865"/>
            <a:ext cx="5496517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3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284176"/>
            <a:ext cx="10744952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ИМСИ: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C51B36-A9C5-4BF0-8E4B-961C030BF2F7}"/>
              </a:ext>
            </a:extLst>
          </p:cNvPr>
          <p:cNvSpPr/>
          <p:nvPr/>
        </p:nvSpPr>
        <p:spPr>
          <a:xfrm>
            <a:off x="688572" y="2055382"/>
            <a:ext cx="10570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ИКСИ оптическое увеличение достигает 400, а в ИМСИ увеличение возможно до 6 000 раз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971142-696D-4F3A-AA11-9BB24CF4F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796" y="3056970"/>
            <a:ext cx="6810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96FC08F-E9E6-492C-951B-052826DD57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6888" y="0"/>
            <a:ext cx="46309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725" y="559749"/>
            <a:ext cx="1282044" cy="892182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xmlns="" id="{8B31B708-5E39-4F4A-BC92-F5B98D335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7004" y="2011680"/>
            <a:ext cx="4049486" cy="45943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244" y="251460"/>
            <a:ext cx="7509368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Пикси</a:t>
            </a:r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</a:br>
            <a:r>
              <a:rPr lang="ru-RU" sz="2000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lang="ru-RU" sz="2200" dirty="0" err="1">
                <a:solidFill>
                  <a:srgbClr val="0070C0"/>
                </a:solidFill>
                <a:latin typeface="Candara" panose="020E0502030303020204" pitchFamily="34" charset="0"/>
              </a:rPr>
              <a:t>physiologic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Candara" panose="020E0502030303020204" pitchFamily="34" charset="0"/>
              </a:rPr>
              <a:t>intra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Candara" panose="020E0502030303020204" pitchFamily="34" charset="0"/>
              </a:rPr>
              <a:t>cytoplasmic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Candara" panose="020E0502030303020204" pitchFamily="34" charset="0"/>
              </a:rPr>
              <a:t>sperm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Candara" panose="020E0502030303020204" pitchFamily="34" charset="0"/>
              </a:rPr>
              <a:t>injection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) </a:t>
            </a:r>
            <a:endParaRPr lang="ru-RU" sz="2200" dirty="0">
              <a:solidFill>
                <a:srgbClr val="0070C0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A1B7BB7B-044F-4AEA-8CF6-D97874D2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2011680"/>
            <a:ext cx="7179253" cy="459439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физиологическая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интрацитоплазматическая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инъекция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спермы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лучших сперматозоидов осуществляется путем контакта клеток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гиалуроновой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кислотой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прохождения сперматозоида в яйцеклетку ему необходима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гиалуронидаза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фермент, растворяющий защитную мембрану женской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гаметы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таковой имеется, то сперматозоид вступит во взаимодействие с тестирующим барьером.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4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3" y="284176"/>
            <a:ext cx="10058401" cy="150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сперматозоидОВ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191" y="1957774"/>
            <a:ext cx="9485589" cy="36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C:\Users\!\Desktop\530357-sperm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60" y="3033444"/>
            <a:ext cx="2275014" cy="14023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9591"/>
            <a:ext cx="12192000" cy="11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3" y="284176"/>
            <a:ext cx="10058401" cy="150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УЛУЧШЕНИЕ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КАЧЕсТВА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ndara" pitchFamily="34" charset="0"/>
              </a:rPr>
              <a:t>сперматозоидОВ</a:t>
            </a:r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07" y="2417734"/>
            <a:ext cx="11001599" cy="39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1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4" y="416859"/>
            <a:ext cx="10494367" cy="13940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пгд</a:t>
            </a:r>
            <a:r>
              <a:rPr lang="en-US" sz="4400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/</a:t>
            </a:r>
            <a:r>
              <a:rPr lang="ru-RU" sz="4400" b="1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пгс</a:t>
            </a:r>
            <a:r>
              <a:rPr lang="ru-RU" sz="4400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 = </a:t>
            </a:r>
            <a:r>
              <a:rPr lang="ru-RU" sz="4400" b="1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пгт</a:t>
            </a:r>
            <a:r>
              <a:rPr lang="ru-RU" sz="4400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</a:br>
            <a:r>
              <a:rPr lang="ru-RU" sz="2200" b="1" dirty="0" smtClean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lang="ru-RU" sz="2200" b="1" dirty="0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ПРЕИМПЛАНТАЦИОННОЕ ГЕНЕТИЧЕСКОЕ ТЕСТИРОВАНИЕ)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6222" y="2556589"/>
            <a:ext cx="4638252" cy="23793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ПГД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PGD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преимплантационная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генетическая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проводится у пациентов с генетическими отклонениями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моногенные заболевания)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266" y="2509935"/>
            <a:ext cx="5208191" cy="24072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ПГС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PGS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предимплантационный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генетический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скрининг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наиболее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распростаненных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генетических заболеваний (синдром Дауна,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Эдвардса, Шерешевского-Тернера,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Кляйнфельтера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2024" y="1910056"/>
            <a:ext cx="740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– рождение здорового ребенка</a:t>
            </a:r>
          </a:p>
        </p:txBody>
      </p:sp>
      <p:pic>
        <p:nvPicPr>
          <p:cNvPr id="41986" name="Picture 2" descr="C:\Users\!\Desktop\biopsy-300x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761" y="4424218"/>
            <a:ext cx="3810000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450358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Эмбриологический клей </a:t>
            </a:r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andara" pitchFamily="34" charset="0"/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Embryoglue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  <a:r>
              <a:rPr lang="ru-RU" sz="2400" b="1" dirty="0">
                <a:solidFill>
                  <a:srgbClr val="0070C0"/>
                </a:solidFill>
                <a:latin typeface="Candara" pitchFamily="34" charset="0"/>
              </a:rPr>
              <a:t>: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C51B36-A9C5-4BF0-8E4B-961C030BF2F7}"/>
              </a:ext>
            </a:extLst>
          </p:cNvPr>
          <p:cNvSpPr/>
          <p:nvPr/>
        </p:nvSpPr>
        <p:spPr>
          <a:xfrm>
            <a:off x="557353" y="1834331"/>
            <a:ext cx="78021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среда для переноса эмбрионов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 рекомбинантный человеческий альбумин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A780024-5D78-4850-BBA7-C171BBAE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178" y="3995614"/>
            <a:ext cx="2564604" cy="198096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92E5903-2FBE-4F6C-89CD-805A0BD31407}"/>
              </a:ext>
            </a:extLst>
          </p:cNvPr>
          <p:cNvCxnSpPr>
            <a:cxnSpLocks/>
          </p:cNvCxnSpPr>
          <p:nvPr/>
        </p:nvCxnSpPr>
        <p:spPr>
          <a:xfrm>
            <a:off x="2036241" y="4059622"/>
            <a:ext cx="2564604" cy="19809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990683D-27AB-40CC-B4FB-AA1844622B57}"/>
              </a:ext>
            </a:extLst>
          </p:cNvPr>
          <p:cNvCxnSpPr>
            <a:cxnSpLocks/>
          </p:cNvCxnSpPr>
          <p:nvPr/>
        </p:nvCxnSpPr>
        <p:spPr>
          <a:xfrm flipV="1">
            <a:off x="2145888" y="4059622"/>
            <a:ext cx="2454957" cy="19809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8E34BAD-1F94-4F31-86EF-3550D0AA3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640" y="4812780"/>
            <a:ext cx="2743200" cy="1928812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ашк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9AF7566-10BE-494F-BBBC-4953C78B8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521" y="2837646"/>
            <a:ext cx="2046327" cy="4306282"/>
          </a:xfrm>
          <a:prstGeom prst="rect">
            <a:avLst/>
          </a:prstGeom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5017F1E1-3301-4FB4-B622-9FA0EBC6EEF9}"/>
              </a:ext>
            </a:extLst>
          </p:cNvPr>
          <p:cNvSpPr/>
          <p:nvPr/>
        </p:nvSpPr>
        <p:spPr>
          <a:xfrm>
            <a:off x="5075045" y="4625888"/>
            <a:ext cx="2454957" cy="61786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255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400255" y="2132855"/>
            <a:ext cx="2757363" cy="177653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212020767"/>
              </p:ext>
            </p:extLst>
          </p:nvPr>
        </p:nvGraphicFramePr>
        <p:xfrm>
          <a:off x="1775520" y="1484784"/>
          <a:ext cx="657639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6"/>
          <p:cNvGrpSpPr/>
          <p:nvPr/>
        </p:nvGrpSpPr>
        <p:grpSpPr>
          <a:xfrm>
            <a:off x="4223792" y="4293098"/>
            <a:ext cx="3744417" cy="1656183"/>
            <a:chOff x="934648" y="951880"/>
            <a:chExt cx="2060874" cy="14813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5791" y="951880"/>
              <a:ext cx="1463040" cy="920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934648" y="1044461"/>
              <a:ext cx="2060874" cy="13887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1817" tIns="0" rIns="0" bIns="0" numCol="1" spcCol="1270" anchor="t" anchorCtr="0">
              <a:noAutofit/>
            </a:bodyPr>
            <a:lstStyle/>
            <a:p>
              <a:pPr marL="92075" indent="-92075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2"/>
                  </a:solidFill>
                  <a:latin typeface="Candara" pitchFamily="34" charset="0"/>
                </a:rPr>
                <a:t>* </a:t>
              </a: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нормализация </a:t>
              </a:r>
              <a:r>
                <a:rPr 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децидуальной</a:t>
              </a: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формации</a:t>
              </a:r>
              <a:r>
                <a:rPr lang="ru-RU" sz="1600" baseline="30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92075" indent="-92075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*повышение рецептивности</a:t>
              </a:r>
              <a:r>
                <a:rPr lang="ru-RU" sz="1600" baseline="30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92075" indent="-92075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реализации позитивных </a:t>
              </a:r>
              <a:r>
                <a:rPr lang="ru-RU" sz="1600" dirty="0" err="1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преимплантационных</a:t>
              </a: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эффектов тканевых медиаторов и цитокинов</a:t>
              </a:r>
              <a:r>
                <a:rPr lang="ru-RU" sz="1600" baseline="300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ru-RU" sz="1600" dirty="0">
                <a:latin typeface="Candara" pitchFamily="34" charset="0"/>
              </a:endParaRPr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7176119" y="1772814"/>
            <a:ext cx="4167741" cy="2520283"/>
            <a:chOff x="2534966" y="3497312"/>
            <a:chExt cx="3655218" cy="1771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34966" y="3929360"/>
              <a:ext cx="3655218" cy="9138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523756" y="3497312"/>
              <a:ext cx="2503090" cy="1771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latin typeface="Times New Roman" pitchFamily="18" charset="0"/>
                  <a:cs typeface="Times New Roman" pitchFamily="18" charset="0"/>
                </a:rPr>
                <a:t>Повышение эффективности 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latin typeface="Times New Roman" pitchFamily="18" charset="0"/>
                  <a:cs typeface="Times New Roman" pitchFamily="18" charset="0"/>
                </a:rPr>
                <a:t>ЭКО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73633" y="6172161"/>
            <a:ext cx="120183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i="1" baseline="30000" dirty="0">
                <a:latin typeface="Candara" pitchFamily="34" charset="0"/>
              </a:rPr>
              <a:t>1,3 </a:t>
            </a:r>
            <a:r>
              <a:rPr lang="ru-RU" sz="1300" i="1" dirty="0" err="1">
                <a:latin typeface="Candara" pitchFamily="34" charset="0"/>
              </a:rPr>
              <a:t>Амян</a:t>
            </a:r>
            <a:r>
              <a:rPr lang="ru-RU" sz="1300" i="1" dirty="0">
                <a:latin typeface="Candara" pitchFamily="34" charset="0"/>
              </a:rPr>
              <a:t>, Т.С. Иммунологические аспекты повторных неудач имплантации в программе экстракорпорального оплодотворения / </a:t>
            </a:r>
            <a:r>
              <a:rPr lang="ru-RU" sz="1300" i="1" dirty="0" err="1">
                <a:latin typeface="Candara" pitchFamily="34" charset="0"/>
              </a:rPr>
              <a:t>Т.С.Амян</a:t>
            </a:r>
            <a:r>
              <a:rPr lang="ru-RU" sz="1300" i="1" dirty="0">
                <a:latin typeface="Candara" pitchFamily="34" charset="0"/>
              </a:rPr>
              <a:t>,  </a:t>
            </a:r>
            <a:r>
              <a:rPr lang="ru-RU" sz="1300" i="1" dirty="0" err="1">
                <a:latin typeface="Candara" pitchFamily="34" charset="0"/>
              </a:rPr>
              <a:t>С.Г.Перминова</a:t>
            </a:r>
            <a:r>
              <a:rPr lang="ru-RU" sz="1300" i="1" dirty="0">
                <a:latin typeface="Candara" pitchFamily="34" charset="0"/>
              </a:rPr>
              <a:t>, Л.В.Кречетова, В.В.Вторушина, </a:t>
            </a:r>
            <a:r>
              <a:rPr lang="ru-RU" sz="1300" i="1" dirty="0" err="1">
                <a:latin typeface="Candara" pitchFamily="34" charset="0"/>
              </a:rPr>
              <a:t>Е.В.Митюрина</a:t>
            </a:r>
            <a:r>
              <a:rPr lang="ru-RU" sz="1300" i="1" dirty="0">
                <a:latin typeface="Candara" pitchFamily="34" charset="0"/>
              </a:rPr>
              <a:t>// Акушерство и гинекология.-2017.-№ 1.- С.5-12.</a:t>
            </a:r>
            <a:endParaRPr lang="ru-RU" sz="1300" i="1" baseline="30000" dirty="0">
              <a:latin typeface="Candara" pitchFamily="34" charset="0"/>
            </a:endParaRPr>
          </a:p>
          <a:p>
            <a:r>
              <a:rPr lang="ru-RU" sz="1300" i="1" baseline="30000" dirty="0">
                <a:latin typeface="Candara" pitchFamily="34" charset="0"/>
              </a:rPr>
              <a:t>2</a:t>
            </a:r>
            <a:r>
              <a:rPr lang="en-US" sz="1300" i="1" dirty="0" err="1">
                <a:latin typeface="Candara" pitchFamily="34" charset="0"/>
              </a:rPr>
              <a:t>Coughlan</a:t>
            </a:r>
            <a:r>
              <a:rPr lang="en-US" sz="1300" i="1" dirty="0">
                <a:latin typeface="Candara" pitchFamily="34" charset="0"/>
              </a:rPr>
              <a:t> C., Ledger W., Wang Q., Liu F., </a:t>
            </a:r>
            <a:r>
              <a:rPr lang="en-US" sz="1300" i="1" dirty="0" err="1">
                <a:latin typeface="Candara" pitchFamily="34" charset="0"/>
              </a:rPr>
              <a:t>Demirol</a:t>
            </a:r>
            <a:r>
              <a:rPr lang="en-US" sz="1300" i="1" dirty="0">
                <a:latin typeface="Candara" pitchFamily="34" charset="0"/>
              </a:rPr>
              <a:t> A., </a:t>
            </a:r>
            <a:r>
              <a:rPr lang="en-US" sz="1300" i="1" dirty="0" err="1">
                <a:latin typeface="Candara" pitchFamily="34" charset="0"/>
              </a:rPr>
              <a:t>Gurgan</a:t>
            </a:r>
            <a:r>
              <a:rPr lang="en-US" sz="1300" i="1" dirty="0">
                <a:latin typeface="Candara" pitchFamily="34" charset="0"/>
              </a:rPr>
              <a:t> T. et al. Recurrent implantation failure: definition and management. </a:t>
            </a:r>
            <a:r>
              <a:rPr lang="en-US" sz="1300" i="1" dirty="0" err="1">
                <a:latin typeface="Candara" pitchFamily="34" charset="0"/>
              </a:rPr>
              <a:t>Reprod</a:t>
            </a:r>
            <a:r>
              <a:rPr lang="en-US" sz="1300" i="1" dirty="0">
                <a:latin typeface="Candara" pitchFamily="34" charset="0"/>
              </a:rPr>
              <a:t>. Biomed. Online. 2014; 28(1): 14-38.</a:t>
            </a:r>
            <a:endParaRPr lang="ru-RU" sz="1300" i="1" baseline="30000" dirty="0">
              <a:latin typeface="Candara" pitchFamily="34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DE7748E9-BA86-47FB-96A5-64E34675D192}"/>
              </a:ext>
            </a:extLst>
          </p:cNvPr>
          <p:cNvSpPr txBox="1">
            <a:spLocks/>
          </p:cNvSpPr>
          <p:nvPr/>
        </p:nvSpPr>
        <p:spPr>
          <a:xfrm>
            <a:off x="-77887" y="234787"/>
            <a:ext cx="10494367" cy="1394012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rgbClr val="0070C0"/>
                </a:solidFill>
                <a:latin typeface="Candara" panose="020E0502030303020204" pitchFamily="34" charset="0"/>
                <a:cs typeface="Arial"/>
              </a:rPr>
              <a:t>гистероскопия</a:t>
            </a:r>
            <a:endParaRPr lang="ru-RU" b="1" dirty="0">
              <a:solidFill>
                <a:srgbClr val="0070C0"/>
              </a:solidFill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842A85-7E01-4ED7-A65D-E1A8969CC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36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EAAD867-D776-4484-BE21-7DC8D49F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288151"/>
            <a:ext cx="9784080" cy="15087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Выводы:</a:t>
            </a:r>
            <a:endParaRPr lang="ru-RU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07424864-5CF0-4E30-B96F-E4DB6BB845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919336"/>
            <a:ext cx="11814620" cy="4693752"/>
          </a:xfrm>
        </p:spPr>
        <p:txBody>
          <a:bodyPr>
            <a:normAutofit fontScale="92500" lnSpcReduction="10000"/>
          </a:bodyPr>
          <a:lstStyle/>
          <a:p>
            <a:pPr marL="354013" indent="-354013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снижения риска инфицирования здорового партнера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дискордантных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парах необходимо 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применение ВРТ</a:t>
            </a:r>
          </a:p>
          <a:p>
            <a:pPr marL="354013" indent="-354013" algn="just">
              <a:buFontTx/>
              <a:buChar char="-"/>
            </a:pPr>
            <a:endParaRPr lang="ru-RU" sz="26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54013" indent="-354013" algn="just">
              <a:buFontTx/>
              <a:buChar char="-"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обработка эякулята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ВИЧ+ мужчин с определением ПЦР ВИЧ перед программой ЭКО способствует минимизации инфицирования здорового партнера, эмбриона </a:t>
            </a:r>
          </a:p>
          <a:p>
            <a:pPr marL="354013" indent="-354013" algn="just"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криоконсервация эякулята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влияет на эффективность программы ЭКО (на эффективность влияет сам вирус? АРВТ?)</a:t>
            </a:r>
          </a:p>
          <a:p>
            <a:pPr marL="354013" indent="-354013" algn="just">
              <a:buFontTx/>
              <a:buChar char="-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эффективности программ необходимо внедрять современные методики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ВРТ, проводить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прегравидарную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подготовку пары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buFontTx/>
              <a:buChar char="-"/>
            </a:pPr>
            <a:endParaRPr lang="ru-RU" sz="2400" dirty="0">
              <a:latin typeface="Candara" pitchFamily="34" charset="0"/>
              <a:cs typeface="Times New Roman" pitchFamily="18" charset="0"/>
            </a:endParaRPr>
          </a:p>
          <a:p>
            <a:pPr marL="354013" indent="-354013"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54013" indent="-354013" algn="just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FC21C686-8578-4ABA-A3D5-E752736AE73A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1123906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CA14D4C-C194-4AB7-BB11-B4D1CC5AAA09}"/>
              </a:ext>
            </a:extLst>
          </p:cNvPr>
          <p:cNvSpPr txBox="1">
            <a:spLocks/>
          </p:cNvSpPr>
          <p:nvPr/>
        </p:nvSpPr>
        <p:spPr>
          <a:xfrm>
            <a:off x="539552" y="2359341"/>
            <a:ext cx="1131107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8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одержимое 3">
            <a:extLst>
              <a:ext uri="{FF2B5EF4-FFF2-40B4-BE49-F238E27FC236}">
                <a16:creationId xmlns:a16="http://schemas.microsoft.com/office/drawing/2014/main" xmlns="" id="{720C4EEB-46FF-4948-AE64-F5A2EB4D97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63373145"/>
              </p:ext>
            </p:extLst>
          </p:nvPr>
        </p:nvGraphicFramePr>
        <p:xfrm>
          <a:off x="517604" y="323971"/>
          <a:ext cx="9818702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3561" y="152400"/>
            <a:ext cx="1421898" cy="990095"/>
          </a:xfrm>
          <a:prstGeom prst="rect">
            <a:avLst/>
          </a:prstGeom>
        </p:spPr>
      </p:pic>
      <p:sp>
        <p:nvSpPr>
          <p:cNvPr id="20" name="Штриховая стрелка вправо 2">
            <a:extLst>
              <a:ext uri="{FF2B5EF4-FFF2-40B4-BE49-F238E27FC236}">
                <a16:creationId xmlns:a16="http://schemas.microsoft.com/office/drawing/2014/main" xmlns="" id="{30B8A428-8B1E-4C6D-885B-9132A271FA67}"/>
              </a:ext>
            </a:extLst>
          </p:cNvPr>
          <p:cNvSpPr/>
          <p:nvPr/>
        </p:nvSpPr>
        <p:spPr>
          <a:xfrm>
            <a:off x="681687" y="5301207"/>
            <a:ext cx="2232248" cy="1152128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АРВТ</a:t>
            </a:r>
          </a:p>
        </p:txBody>
      </p:sp>
      <p:sp>
        <p:nvSpPr>
          <p:cNvPr id="21" name="Штриховая стрелка вправо 4">
            <a:extLst>
              <a:ext uri="{FF2B5EF4-FFF2-40B4-BE49-F238E27FC236}">
                <a16:creationId xmlns:a16="http://schemas.microsoft.com/office/drawing/2014/main" xmlns="" id="{DE7DA426-5A3B-41F9-9C6C-82257E422D0A}"/>
              </a:ext>
            </a:extLst>
          </p:cNvPr>
          <p:cNvSpPr/>
          <p:nvPr/>
        </p:nvSpPr>
        <p:spPr>
          <a:xfrm>
            <a:off x="3594486" y="5123867"/>
            <a:ext cx="3060838" cy="1506807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 и качество жизни</a:t>
            </a:r>
          </a:p>
        </p:txBody>
      </p:sp>
      <p:sp>
        <p:nvSpPr>
          <p:cNvPr id="22" name="Штриховая стрелка вправо 5">
            <a:extLst>
              <a:ext uri="{FF2B5EF4-FFF2-40B4-BE49-F238E27FC236}">
                <a16:creationId xmlns:a16="http://schemas.microsoft.com/office/drawing/2014/main" xmlns="" id="{8CFA12CB-AA35-47D4-B1C8-2361517DDF38}"/>
              </a:ext>
            </a:extLst>
          </p:cNvPr>
          <p:cNvSpPr/>
          <p:nvPr/>
        </p:nvSpPr>
        <p:spPr>
          <a:xfrm>
            <a:off x="7156480" y="5122244"/>
            <a:ext cx="3179826" cy="163677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репродуктивной функции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728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87551" y="284176"/>
            <a:ext cx="9784080" cy="150876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9295" y="1591055"/>
            <a:ext cx="112900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Екатеринбург, ул. Начдива Васильева, 1/3.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(343) 237-1-999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www.cfm.ru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4034" name="Picture 2" descr="C:\Users\!\Desktop\icon_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22" y="4317842"/>
            <a:ext cx="512758" cy="512758"/>
          </a:xfrm>
          <a:prstGeom prst="rect">
            <a:avLst/>
          </a:prstGeom>
          <a:noFill/>
        </p:spPr>
      </p:pic>
      <p:pic>
        <p:nvPicPr>
          <p:cNvPr id="44039" name="Picture 7" descr="C:\Users\!\Desktop\instagram-768x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56" y="5794311"/>
            <a:ext cx="696123" cy="678901"/>
          </a:xfrm>
          <a:prstGeom prst="rect">
            <a:avLst/>
          </a:prstGeom>
          <a:noFill/>
        </p:spPr>
      </p:pic>
      <p:pic>
        <p:nvPicPr>
          <p:cNvPr id="44040" name="Picture 8" descr="C:\Users\!\Desktop\v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213" y="5000633"/>
            <a:ext cx="467106" cy="467106"/>
          </a:xfrm>
          <a:prstGeom prst="rect">
            <a:avLst/>
          </a:prstGeom>
          <a:noFill/>
        </p:spPr>
      </p:pic>
      <p:pic>
        <p:nvPicPr>
          <p:cNvPr id="44041" name="Picture 9" descr="C:\Users\!\Desktop\e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78" y="3596727"/>
            <a:ext cx="620907" cy="54639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291233" y="3373880"/>
            <a:ext cx="607273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cfm@cfm.ru</a:t>
            </a: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Анна Макарова ЦСМ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семейной медицины (клиника)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doc_Medvedeva_VV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cfm.ru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82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0" y="28815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Candara" pitchFamily="34" charset="0"/>
              </a:rPr>
              <a:t>Способы снижение риска передачи вируса у </a:t>
            </a:r>
            <a:r>
              <a:rPr lang="ru-RU" altLang="ru-RU" b="1" dirty="0" err="1">
                <a:solidFill>
                  <a:srgbClr val="0070C0"/>
                </a:solidFill>
                <a:latin typeface="Candara" pitchFamily="34" charset="0"/>
              </a:rPr>
              <a:t>дискордантных</a:t>
            </a:r>
            <a:r>
              <a:rPr lang="ru-RU" altLang="ru-RU" b="1" dirty="0">
                <a:solidFill>
                  <a:srgbClr val="0070C0"/>
                </a:solidFill>
                <a:latin typeface="Candara" pitchFamily="34" charset="0"/>
              </a:rPr>
              <a:t> пар: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050" y="547484"/>
            <a:ext cx="1421898" cy="99009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7C6A889-CD0B-4C62-A115-88712D3A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" y="5118447"/>
            <a:ext cx="5093042" cy="16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F64F1C11-EBEC-4FAF-BFDF-0EC40245D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40" y="1872078"/>
            <a:ext cx="10987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барьерных контрацептивов 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овуляции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 от барьерных контрацептивов в период овуляции в сочетании с применением женщиной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АРВТ перед половым актом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доконтактная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6E5BF7-9A22-40D5-8D4D-9017521ADA31}"/>
              </a:ext>
            </a:extLst>
          </p:cNvPr>
          <p:cNvSpPr txBox="1"/>
          <p:nvPr/>
        </p:nvSpPr>
        <p:spPr>
          <a:xfrm>
            <a:off x="3975295" y="3145297"/>
            <a:ext cx="807895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подходы предпочтительны только: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сохранении репродуктивной функции</a:t>
            </a: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ВИЧ-инфицированным мужчиной АРВТ</a:t>
            </a: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неопределяемая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вирусная нагрузка в течение 6 месяцев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партнеров других инфекционных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5637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4" y="284175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Структура бесплодия ВИЧ-инфицированных пациентов</a:t>
            </a:r>
            <a:r>
              <a:rPr lang="ru-RU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¹</a:t>
            </a:r>
            <a:r>
              <a:rPr lang="ru-RU" sz="2200" baseline="30000" dirty="0">
                <a:solidFill>
                  <a:srgbClr val="0070C0"/>
                </a:solidFill>
                <a:latin typeface="Candara" panose="020E0502030303020204" pitchFamily="34" charset="0"/>
              </a:rPr>
              <a:t>,</a:t>
            </a:r>
            <a:r>
              <a:rPr lang="ru-RU" sz="2200" dirty="0">
                <a:solidFill>
                  <a:srgbClr val="0070C0"/>
                </a:solidFill>
                <a:latin typeface="Candara" panose="020E0502030303020204" pitchFamily="34" charset="0"/>
              </a:rPr>
              <a:t>²</a:t>
            </a:r>
            <a:r>
              <a:rPr lang="ru-RU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8657"/>
              </p:ext>
            </p:extLst>
          </p:nvPr>
        </p:nvGraphicFramePr>
        <p:xfrm>
          <a:off x="1724968" y="1995638"/>
          <a:ext cx="9171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521" y="6101495"/>
            <a:ext cx="117983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Kedem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Hassoun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G, Pollack S. Fertility and HIV: equal opportunity for everyone.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Harefuah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2013 Apr;152(4):235-7, 245.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Gosselin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JT, Sauer MV. Life after HIV: examination of HIV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serodiscordant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couples' desire to conceive through assisted reproduction. AIDS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Behav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2011 Feb;15(2):469-78.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10.1007/s10461-010-9830-9.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C70253-1EB5-42EF-A8AF-B0B94773C68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92686" y="544736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0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287" y="636167"/>
            <a:ext cx="7556500" cy="9144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Candara" panose="020E0502030303020204" pitchFamily="34" charset="0"/>
              </a:rPr>
              <a:t>Трубно-перитонеальное</a:t>
            </a:r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 бесплодие: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82885"/>
            <a:ext cx="12191999" cy="5175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«…вирус иммунодефицита человека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способствует развитию воспалительных заболеваний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органов малого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таза»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Cejtin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HE. Gynecologic issues in the HIV-infected woman. Infect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North Am  20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Dec;22(4):709-39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«…частота развития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воспалительных процессов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органов мало таза у женщин с ВИЧ инфекцией выше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2-7 раз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поэтому данная категория женщин более подвержена развитию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трубно-перитонеального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бесплодия,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внематочной беременности,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хронической тазовой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Nguyen PV, Kafka JK, Ferreira VH, Roth K,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Kaushic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C. Innate and adaptive immune responses in male and female reproductive tracts in homeostasis and following HIV infection. Cell Mol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2014 Jun 30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13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данной категории женщин чаще, чем в популяции неинфицированных пациенток, выявляются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передаваемые половым путем инфекции,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что в свою очередь способствует возникновению воспаления»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Kaushic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C. HIV-1 infection in the female reproductive tract: role of interactions between HIV-1 and genital epithelial cells. Am J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Reprod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2011 Mar;65(3):253-60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Carias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AM, Mc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Coombe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S, Mc Raven M, Anderson M, Galloway N, Vandergrift N, Fought AJ,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Lurain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Duplantis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Veazey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RS, Hope TJ. Defining the interaction of HIV-1 with the mucosal barriers of the J. female reproductive tract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Virol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2013 Nov;87(21):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11388-400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ru-RU" sz="13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ru-RU" sz="13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ru-RU" sz="13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!\Desktop\l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0324"/>
            <a:ext cx="2255292" cy="112474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80B5AB-59F2-428C-902B-1D16E5B7BB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1144" y="485108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0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95299"/>
            <a:ext cx="8229600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Эндокринный фактор: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2070100"/>
            <a:ext cx="11049000" cy="46712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«…автор показывает увеличение частоты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дисфункции яичников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аменореи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серопозитивных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женщин в три раза по сравнению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серонегативной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группой пациенток» </a:t>
            </a:r>
          </a:p>
          <a:p>
            <a:pPr mar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Cejtin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HE,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Kalinowski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Bacchetti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P, Taylor RN, Watts DH, Kim S,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Massad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LS, Preston-Martin S,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Anastos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Moxley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Minkoff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HL. Effects of human immunodeficiency virus on protracted amenorrhea and ovarian dysfunction.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Obstet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Gynecol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2006 </a:t>
            </a:r>
            <a:r>
              <a:rPr lang="en-US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;108(6):1423-31)</a:t>
            </a:r>
          </a:p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«…молодые ВИЧ-инфицированные пациентки имеют склонность к образованию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персистирующих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функциональных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кист яичников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(Гафуров Ю.Т., Краснопольский В.И., </a:t>
            </a:r>
            <a:r>
              <a:rPr lang="ru-RU" sz="13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Назаренко</a:t>
            </a:r>
            <a:r>
              <a:rPr 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Т.А., Сундуков А.В. Гинекологические заболевания у ВИЧ-инфицированных больных. Клинико-лабораторные особенности, принципы  диагностики и лечения. Российский вестник акушера-гинеколога. – 2012. – Т. 12. – №2. – С. 65–, 2014г.)</a:t>
            </a:r>
          </a:p>
          <a:p>
            <a:pPr>
              <a:buNone/>
            </a:pPr>
            <a:endParaRPr lang="ru-RU" sz="17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!\Desktop\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2" y="358646"/>
            <a:ext cx="2123727" cy="126390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5E30C0-2B5A-4FD2-AC46-62EC722424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1144" y="485108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!\Desktop\Qu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58" y="268534"/>
            <a:ext cx="2051322" cy="14441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495299"/>
            <a:ext cx="8229600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Эндокринный фактор: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1257" y="1939430"/>
            <a:ext cx="11704320" cy="48019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серопозитивность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ВИЧ была связана с маркерами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преждевременной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яичниковой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недостаточности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Ohl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Partisani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Demangeat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C, Binder-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Foucard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Nisand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I, Lang JM. 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Alterations of ovarian reserve tests in Human Immunodeficiency Virus (HIV)-infected women.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Gynecol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Obstet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;38(5):313-7.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10.1016/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gyobfe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.2009.07.019.)</a:t>
            </a:r>
          </a:p>
          <a:p>
            <a:pPr>
              <a:buNone/>
            </a:pPr>
            <a:endParaRPr lang="ru-RU" sz="17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«…сопутствующие вирусные гепатиты, уровень СД4-лимфоцитов менее 50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/мл являются предикторами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ранней менопаузы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Kalu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E, Wood R,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Vourliotis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Gilling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-Smith C. Fertility needs and funding in couples with blood-borne viral infection. HIV Med. 2010 Jan;11(1):90-3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 выдвигает сомнения по поводу причины развития дисфункции яичника – действие вируса иммунодефицита человека или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токсическое влияние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антиретровирусной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терапии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Willems N, Lemoine C,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Liesnard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Gervy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Hien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AD,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Karama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Somda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I, 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Englert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Y. Is ovarian function impaired in HIV patients? A clinical pilot study in Burkina Faso. Rev Med </a:t>
            </a:r>
            <a:r>
              <a:rPr lang="en-US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Brux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;34(5):397-404.</a:t>
            </a:r>
          </a:p>
          <a:p>
            <a:pPr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4C27F8-9213-42F5-9911-E6A98397B9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1144" y="485108"/>
            <a:ext cx="142049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5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1125</TotalTime>
  <Words>1510</Words>
  <Application>Microsoft Office PowerPoint</Application>
  <PresentationFormat>Произвольный</PresentationFormat>
  <Paragraphs>268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Полосы</vt:lpstr>
      <vt:lpstr>Image</vt:lpstr>
      <vt:lpstr>Лечение бесплодия у пациентов с гемоконтактными инфекциями</vt:lpstr>
      <vt:lpstr>Число ВИЧ-инфицированных в России:</vt:lpstr>
      <vt:lpstr>Пораженность ВИЧ-инфекцией в различных возрастных группах:</vt:lpstr>
      <vt:lpstr>Слайд 4</vt:lpstr>
      <vt:lpstr>Способы снижение риска передачи вируса у дискордантных пар:</vt:lpstr>
      <vt:lpstr>Структура бесплодия ВИЧ-инфицированных пациентов ¹,² :</vt:lpstr>
      <vt:lpstr>Трубно-перитонеальное бесплодие:</vt:lpstr>
      <vt:lpstr>Эндокринный фактор:</vt:lpstr>
      <vt:lpstr>Эндокринный фактор:</vt:lpstr>
      <vt:lpstr>Мужской фактор:</vt:lpstr>
      <vt:lpstr>Мужской фактор:</vt:lpstr>
      <vt:lpstr>Показания для проведения ВРТ: </vt:lpstr>
      <vt:lpstr>Нормативная база:</vt:lpstr>
      <vt:lpstr>Условия проведения ВРТ у ВИЧ-инфицированных пациентов:</vt:lpstr>
      <vt:lpstr>Заключение из центра СПИД:</vt:lpstr>
      <vt:lpstr>Заключение из центра СПИД:</vt:lpstr>
      <vt:lpstr>Проведение ЭКО у пары, где инфицирован только мужчина:</vt:lpstr>
      <vt:lpstr>Подготовка эякулята:</vt:lpstr>
      <vt:lpstr>Проведение ЭКО у пары, где инфицирована только женщина:</vt:lpstr>
      <vt:lpstr>Проведение ЭКО у пары, где инфицированы оба супруга:</vt:lpstr>
      <vt:lpstr>Эффективность ЭКО у ВИЧ-инфицированных пациентов</vt:lpstr>
      <vt:lpstr>ПУТИ ПОВЫШЕНИЯ ЭФФЕКТИВНОСТИ ЭКО:</vt:lpstr>
      <vt:lpstr>БАНКИНГ ООЦИТОВ:</vt:lpstr>
      <vt:lpstr>УЛУЧШЕНИЕ КАЧЕсТВА ООЦИТОВ:</vt:lpstr>
      <vt:lpstr>УЛУЧШЕНИЕ КАЧЕсТВА ООЦИТОВ:</vt:lpstr>
      <vt:lpstr>УЛУЧШЕНИЕ КАЧЕсТВА ООЦИТОВ:</vt:lpstr>
      <vt:lpstr>УЛУЧШЕНИЕ КАЧЕсТВА ООЦИТОВ:</vt:lpstr>
      <vt:lpstr>УЛУЧШЕНИЕ КАЧЕсТВА ООЦИТОВ:</vt:lpstr>
      <vt:lpstr>УЛУЧШЕНИЕ КАЧЕсТВА ООЦИТОВ:</vt:lpstr>
      <vt:lpstr>УЛУЧШЕНИЕ КАЧЕсТВА ООЦИТОВ:</vt:lpstr>
      <vt:lpstr>ИКСИ  (интрацитоплазматическая инъекция сперматозоида в ооцит)</vt:lpstr>
      <vt:lpstr>ИМСИ:</vt:lpstr>
      <vt:lpstr>Пикси  (physiologic intra cytoplasmic sperm injection) </vt:lpstr>
      <vt:lpstr>УЛУЧШЕНИЕ КАЧЕсТВА сперматозоидОВ:</vt:lpstr>
      <vt:lpstr>УЛУЧШЕНИЕ КАЧЕсТВА сперматозоидОВ:</vt:lpstr>
      <vt:lpstr>пгд/пгс = пгт  (ПРЕИМПЛАНТАЦИОННОЕ ГЕНЕТИЧЕСКОЕ ТЕСТИРОВАНИЕ)</vt:lpstr>
      <vt:lpstr>Эмбриологический клей  (Embryoglue):</vt:lpstr>
      <vt:lpstr>Слайд 38</vt:lpstr>
      <vt:lpstr>Выводы:</vt:lpstr>
      <vt:lpstr>БЛАГОДАРЮ ЗА ВНИМАНИЕ!</vt:lpstr>
    </vt:vector>
  </TitlesOfParts>
  <Company>CSM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семейной медицины</dc:title>
  <dc:creator>Market</dc:creator>
  <cp:lastModifiedBy>!</cp:lastModifiedBy>
  <cp:revision>160</cp:revision>
  <cp:lastPrinted>2017-06-06T03:23:54Z</cp:lastPrinted>
  <dcterms:created xsi:type="dcterms:W3CDTF">2015-08-12T06:49:21Z</dcterms:created>
  <dcterms:modified xsi:type="dcterms:W3CDTF">2018-09-05T17:44:55Z</dcterms:modified>
</cp:coreProperties>
</file>