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2.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3.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4.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5.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6.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theme/theme7.xml" ContentType="application/vnd.openxmlformats-officedocument.theme+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3.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4.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charts/colors1.xml" ContentType="application/vnd.ms-office.chartcolorstyle+xml"/>
  <Override PartName="/ppt/charts/style1.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13" r:id="rId2"/>
    <p:sldMasterId id="2147483937" r:id="rId3"/>
    <p:sldMasterId id="2147484013" r:id="rId4"/>
    <p:sldMasterId id="2147484089" r:id="rId5"/>
    <p:sldMasterId id="2147484238" r:id="rId6"/>
    <p:sldMasterId id="2147484312" r:id="rId7"/>
    <p:sldMasterId id="2147484386" r:id="rId8"/>
  </p:sldMasterIdLst>
  <p:notesMasterIdLst>
    <p:notesMasterId r:id="rId52"/>
  </p:notesMasterIdLst>
  <p:handoutMasterIdLst>
    <p:handoutMasterId r:id="rId53"/>
  </p:handoutMasterIdLst>
  <p:sldIdLst>
    <p:sldId id="701" r:id="rId9"/>
    <p:sldId id="568" r:id="rId10"/>
    <p:sldId id="735" r:id="rId11"/>
    <p:sldId id="736" r:id="rId12"/>
    <p:sldId id="704" r:id="rId13"/>
    <p:sldId id="705" r:id="rId14"/>
    <p:sldId id="667" r:id="rId15"/>
    <p:sldId id="706" r:id="rId16"/>
    <p:sldId id="535" r:id="rId17"/>
    <p:sldId id="698" r:id="rId18"/>
    <p:sldId id="636" r:id="rId19"/>
    <p:sldId id="708" r:id="rId20"/>
    <p:sldId id="738" r:id="rId21"/>
    <p:sldId id="734" r:id="rId22"/>
    <p:sldId id="711" r:id="rId23"/>
    <p:sldId id="712" r:id="rId24"/>
    <p:sldId id="740" r:id="rId25"/>
    <p:sldId id="748" r:id="rId26"/>
    <p:sldId id="751" r:id="rId27"/>
    <p:sldId id="714" r:id="rId28"/>
    <p:sldId id="746" r:id="rId29"/>
    <p:sldId id="747" r:id="rId30"/>
    <p:sldId id="715" r:id="rId31"/>
    <p:sldId id="749" r:id="rId32"/>
    <p:sldId id="716" r:id="rId33"/>
    <p:sldId id="684" r:id="rId34"/>
    <p:sldId id="750" r:id="rId35"/>
    <p:sldId id="717" r:id="rId36"/>
    <p:sldId id="690" r:id="rId37"/>
    <p:sldId id="719" r:id="rId38"/>
    <p:sldId id="720" r:id="rId39"/>
    <p:sldId id="721" r:id="rId40"/>
    <p:sldId id="722" r:id="rId41"/>
    <p:sldId id="723" r:id="rId42"/>
    <p:sldId id="724" r:id="rId43"/>
    <p:sldId id="692" r:id="rId44"/>
    <p:sldId id="733" r:id="rId45"/>
    <p:sldId id="737" r:id="rId46"/>
    <p:sldId id="728" r:id="rId47"/>
    <p:sldId id="730" r:id="rId48"/>
    <p:sldId id="562" r:id="rId49"/>
    <p:sldId id="752" r:id="rId50"/>
    <p:sldId id="613" r:id="rId5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750">
          <p15:clr>
            <a:srgbClr val="A4A3A4"/>
          </p15:clr>
        </p15:guide>
        <p15:guide id="2" orient="horz" pos="3690">
          <p15:clr>
            <a:srgbClr val="A4A3A4"/>
          </p15:clr>
        </p15:guide>
        <p15:guide id="3" pos="2887">
          <p15:clr>
            <a:srgbClr val="A4A3A4"/>
          </p15:clr>
        </p15:guide>
        <p15:guide id="4" pos="3021">
          <p15:clr>
            <a:srgbClr val="A4A3A4"/>
          </p15:clr>
        </p15:guide>
        <p15:guide id="5" pos="5534">
          <p15:clr>
            <a:srgbClr val="A4A3A4"/>
          </p15:clr>
        </p15:guide>
        <p15:guide id="6" pos="2754">
          <p15:clr>
            <a:srgbClr val="A4A3A4"/>
          </p15:clr>
        </p15:guide>
        <p15:guide id="7" pos="232">
          <p15:clr>
            <a:srgbClr val="A4A3A4"/>
          </p15:clr>
        </p15:guide>
      </p15:sldGuideLst>
    </p:ext>
    <p:ext uri="{2D200454-40CA-4A62-9FC3-DE9A4176ACB9}">
      <p15:notes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tiana Levenko" initials="TL" lastIdx="1" clrIdx="0">
    <p:extLst>
      <p:ext uri="{19B8F6BF-5375-455C-9EA6-DF929625EA0E}">
        <p15:presenceInfo xmlns:p15="http://schemas.microsoft.com/office/powerpoint/2012/main" xmlns="" userId="Tatiana Levenk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00CCFF"/>
    <a:srgbClr val="003399"/>
    <a:srgbClr val="9E0017"/>
    <a:srgbClr val="3A7013"/>
    <a:srgbClr val="2C6CD4"/>
    <a:srgbClr val="0D1DB3"/>
    <a:srgbClr val="D5D1CE"/>
    <a:srgbClr val="E49B1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64" autoAdjust="0"/>
    <p:restoredTop sz="89852" autoAdjust="0"/>
  </p:normalViewPr>
  <p:slideViewPr>
    <p:cSldViewPr snapToGrid="0" showGuides="1">
      <p:cViewPr>
        <p:scale>
          <a:sx n="60" d="100"/>
          <a:sy n="60" d="100"/>
        </p:scale>
        <p:origin x="-1602" y="-216"/>
      </p:cViewPr>
      <p:guideLst>
        <p:guide orient="horz" pos="750"/>
        <p:guide orient="horz" pos="3690"/>
        <p:guide pos="2887"/>
        <p:guide pos="3021"/>
        <p:guide pos="5534"/>
        <p:guide pos="2754"/>
        <p:guide pos="23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1248"/>
    </p:cViewPr>
  </p:sorterViewPr>
  <p:notesViewPr>
    <p:cSldViewPr snapToGrid="0">
      <p:cViewPr varScale="1">
        <p:scale>
          <a:sx n="135" d="100"/>
          <a:sy n="135" d="100"/>
        </p:scale>
        <p:origin x="3528" y="17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handoutMaster" Target="handoutMasters/handoutMaster1.xml"/><Relationship Id="rId58"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_____Microsoft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Лист1!$B$1:$J$1</c:f>
              <c:strCache>
                <c:ptCount val="9"/>
                <c:pt idx="0">
                  <c:v>РФ</c:v>
                </c:pt>
                <c:pt idx="1">
                  <c:v>ДФО</c:v>
                </c:pt>
                <c:pt idx="2">
                  <c:v>УФО</c:v>
                </c:pt>
                <c:pt idx="3">
                  <c:v>СЗФО</c:v>
                </c:pt>
                <c:pt idx="4">
                  <c:v>СФО</c:v>
                </c:pt>
                <c:pt idx="5">
                  <c:v>ПФО</c:v>
                </c:pt>
                <c:pt idx="6">
                  <c:v>ЦФО</c:v>
                </c:pt>
                <c:pt idx="7">
                  <c:v>ЮФО</c:v>
                </c:pt>
                <c:pt idx="8">
                  <c:v>СКФО</c:v>
                </c:pt>
              </c:strCache>
            </c:strRef>
          </c:cat>
          <c:val>
            <c:numRef>
              <c:f>Лист1!$B$2:$J$2</c:f>
              <c:numCache>
                <c:formatCode>General</c:formatCode>
                <c:ptCount val="9"/>
                <c:pt idx="0">
                  <c:v>562.08000000000004</c:v>
                </c:pt>
                <c:pt idx="1">
                  <c:v>640.24</c:v>
                </c:pt>
                <c:pt idx="2">
                  <c:v>696.7</c:v>
                </c:pt>
                <c:pt idx="3">
                  <c:v>719.53</c:v>
                </c:pt>
                <c:pt idx="4">
                  <c:v>680.87</c:v>
                </c:pt>
                <c:pt idx="5">
                  <c:v>609.69000000000005</c:v>
                </c:pt>
                <c:pt idx="6">
                  <c:v>510.34</c:v>
                </c:pt>
                <c:pt idx="7">
                  <c:v>393.25</c:v>
                </c:pt>
                <c:pt idx="8">
                  <c:v>222.12</c:v>
                </c:pt>
              </c:numCache>
            </c:numRef>
          </c:val>
          <c:extLst xmlns:c16r2="http://schemas.microsoft.com/office/drawing/2015/06/chart">
            <c:ext xmlns:c16="http://schemas.microsoft.com/office/drawing/2014/chart" uri="{C3380CC4-5D6E-409C-BE32-E72D297353CC}">
              <c16:uniqueId val="{00000000-6144-4668-BDC5-6D59B1A68029}"/>
            </c:ext>
          </c:extLst>
        </c:ser>
        <c:ser>
          <c:idx val="1"/>
          <c:order val="1"/>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cat>
            <c:strRef>
              <c:f>Лист1!$B$1:$J$1</c:f>
              <c:strCache>
                <c:ptCount val="9"/>
                <c:pt idx="0">
                  <c:v>РФ</c:v>
                </c:pt>
                <c:pt idx="1">
                  <c:v>ДФО</c:v>
                </c:pt>
                <c:pt idx="2">
                  <c:v>УФО</c:v>
                </c:pt>
                <c:pt idx="3">
                  <c:v>СЗФО</c:v>
                </c:pt>
                <c:pt idx="4">
                  <c:v>СФО</c:v>
                </c:pt>
                <c:pt idx="5">
                  <c:v>ПФО</c:v>
                </c:pt>
                <c:pt idx="6">
                  <c:v>ЦФО</c:v>
                </c:pt>
                <c:pt idx="7">
                  <c:v>ЮФО</c:v>
                </c:pt>
                <c:pt idx="8">
                  <c:v>СКФО</c:v>
                </c:pt>
              </c:strCache>
            </c:strRef>
          </c:cat>
          <c:val>
            <c:numRef>
              <c:f>Лист1!$B$3:$J$3</c:f>
              <c:numCache>
                <c:formatCode>General</c:formatCode>
                <c:ptCount val="9"/>
                <c:pt idx="0">
                  <c:v>543.79999999999995</c:v>
                </c:pt>
                <c:pt idx="1">
                  <c:v>777.11</c:v>
                </c:pt>
                <c:pt idx="2">
                  <c:v>768</c:v>
                </c:pt>
                <c:pt idx="3">
                  <c:v>732.1</c:v>
                </c:pt>
                <c:pt idx="4">
                  <c:v>663.5</c:v>
                </c:pt>
                <c:pt idx="5">
                  <c:v>566.88</c:v>
                </c:pt>
                <c:pt idx="6">
                  <c:v>452.35</c:v>
                </c:pt>
                <c:pt idx="7">
                  <c:v>378.18</c:v>
                </c:pt>
                <c:pt idx="8">
                  <c:v>187</c:v>
                </c:pt>
              </c:numCache>
            </c:numRef>
          </c:val>
          <c:extLst xmlns:c16r2="http://schemas.microsoft.com/office/drawing/2015/06/chart">
            <c:ext xmlns:c16="http://schemas.microsoft.com/office/drawing/2014/chart" uri="{C3380CC4-5D6E-409C-BE32-E72D297353CC}">
              <c16:uniqueId val="{00000001-6144-4668-BDC5-6D59B1A68029}"/>
            </c:ext>
          </c:extLst>
        </c:ser>
        <c:dLbls>
          <c:showLegendKey val="0"/>
          <c:showVal val="0"/>
          <c:showCatName val="0"/>
          <c:showSerName val="0"/>
          <c:showPercent val="0"/>
          <c:showBubbleSize val="0"/>
        </c:dLbls>
        <c:gapWidth val="100"/>
        <c:overlap val="-24"/>
        <c:axId val="22296064"/>
        <c:axId val="22297600"/>
      </c:barChart>
      <c:catAx>
        <c:axId val="222960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lt"/>
                <a:ea typeface="+mn-ea"/>
                <a:cs typeface="+mn-cs"/>
              </a:defRPr>
            </a:pPr>
            <a:endParaRPr lang="ru-RU"/>
          </a:p>
        </c:txPr>
        <c:crossAx val="22297600"/>
        <c:crosses val="autoZero"/>
        <c:auto val="1"/>
        <c:lblAlgn val="ctr"/>
        <c:lblOffset val="100"/>
        <c:noMultiLvlLbl val="0"/>
      </c:catAx>
      <c:valAx>
        <c:axId val="222976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222960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53718285214686E-3"/>
          <c:y val="4.5017344859864583E-2"/>
          <c:w val="0.62557888597258682"/>
          <c:h val="0.94493034524530606"/>
        </c:manualLayout>
      </c:layout>
      <c:pieChart>
        <c:varyColors val="1"/>
        <c:ser>
          <c:idx val="0"/>
          <c:order val="0"/>
          <c:tx>
            <c:strRef>
              <c:f>Лист1!$B$1</c:f>
              <c:strCache>
                <c:ptCount val="1"/>
                <c:pt idx="0">
                  <c:v>Продажи</c:v>
                </c:pt>
              </c:strCache>
            </c:strRef>
          </c:tx>
          <c:dPt>
            <c:idx val="0"/>
            <c:bubble3D val="0"/>
            <c:spPr>
              <a:solidFill>
                <a:schemeClr val="accent6">
                  <a:lumMod val="75000"/>
                </a:schemeClr>
              </a:solidFill>
            </c:spPr>
            <c:extLst xmlns:c16r2="http://schemas.microsoft.com/office/drawing/2015/06/chart">
              <c:ext xmlns:c16="http://schemas.microsoft.com/office/drawing/2014/chart" uri="{C3380CC4-5D6E-409C-BE32-E72D297353CC}">
                <c16:uniqueId val="{00000000-4519-4625-95C9-F3127486CC0F}"/>
              </c:ext>
            </c:extLst>
          </c:dPt>
          <c:dPt>
            <c:idx val="1"/>
            <c:bubble3D val="0"/>
            <c:spPr>
              <a:solidFill>
                <a:srgbClr val="F79443"/>
              </a:solidFill>
            </c:spPr>
            <c:extLst xmlns:c16r2="http://schemas.microsoft.com/office/drawing/2015/06/chart">
              <c:ext xmlns:c16="http://schemas.microsoft.com/office/drawing/2014/chart" uri="{C3380CC4-5D6E-409C-BE32-E72D297353CC}">
                <c16:uniqueId val="{00000001-4519-4625-95C9-F3127486CC0F}"/>
              </c:ext>
            </c:extLst>
          </c:dPt>
          <c:dLbls>
            <c:dLbl>
              <c:idx val="0"/>
              <c:layout>
                <c:manualLayout>
                  <c:x val="-0.2646651720618256"/>
                  <c:y val="-2.8288640493365083E-3"/>
                </c:manualLayout>
              </c:layout>
              <c:tx>
                <c:rich>
                  <a:bodyPr/>
                  <a:lstStyle/>
                  <a:p>
                    <a:pPr>
                      <a:defRPr sz="1400" b="1">
                        <a:solidFill>
                          <a:schemeClr val="bg1"/>
                        </a:solidFill>
                      </a:defRPr>
                    </a:pPr>
                    <a:r>
                      <a:rPr lang="ru-RU" sz="1400" dirty="0"/>
                      <a:t>Ветряная оспа; 49%</a:t>
                    </a:r>
                  </a:p>
                </c:rich>
              </c:tx>
              <c:spPr/>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4519-4625-95C9-F3127486CC0F}"/>
                </c:ext>
              </c:extLst>
            </c:dLbl>
            <c:dLbl>
              <c:idx val="1"/>
              <c:layout>
                <c:manualLayout>
                  <c:x val="0.12524137238619507"/>
                  <c:y val="-9.3282358199543766E-2"/>
                </c:manualLayout>
              </c:layout>
              <c:tx>
                <c:rich>
                  <a:bodyPr/>
                  <a:lstStyle/>
                  <a:p>
                    <a:pPr>
                      <a:defRPr sz="1600" b="1">
                        <a:solidFill>
                          <a:schemeClr val="bg1"/>
                        </a:solidFill>
                      </a:defRPr>
                    </a:pPr>
                    <a:r>
                      <a:rPr lang="ru-RU" sz="1400" dirty="0"/>
                      <a:t>Опоясывающий герпес; 20%</a:t>
                    </a:r>
                  </a:p>
                </c:rich>
              </c:tx>
              <c:spPr/>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4519-4625-95C9-F3127486CC0F}"/>
                </c:ext>
              </c:extLst>
            </c:dLbl>
            <c:dLbl>
              <c:idx val="2"/>
              <c:layout>
                <c:manualLayout>
                  <c:x val="7.4197834645669494E-2"/>
                  <c:y val="6.5208138318374478E-2"/>
                </c:manualLayout>
              </c:layout>
              <c:tx>
                <c:rich>
                  <a:bodyPr/>
                  <a:lstStyle/>
                  <a:p>
                    <a:pPr>
                      <a:defRPr sz="1400" b="1">
                        <a:solidFill>
                          <a:schemeClr val="bg1"/>
                        </a:solidFill>
                      </a:defRPr>
                    </a:pPr>
                    <a:r>
                      <a:rPr lang="ru-RU" sz="1400" dirty="0"/>
                      <a:t>грипп; 27%</a:t>
                    </a:r>
                  </a:p>
                </c:rich>
              </c:tx>
              <c:spPr/>
              <c:showLegendKey val="0"/>
              <c:showVal val="1"/>
              <c:showCatName val="1"/>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4519-4625-95C9-F3127486CC0F}"/>
                </c:ext>
              </c:extLst>
            </c:dLbl>
            <c:dLbl>
              <c:idx val="3"/>
              <c:delete val="1"/>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4519-4625-95C9-F3127486CC0F}"/>
                </c:ext>
              </c:extLst>
            </c:dLbl>
            <c:spPr>
              <a:noFill/>
              <a:ln>
                <a:noFill/>
              </a:ln>
              <a:effectLst/>
            </c:spPr>
            <c:txPr>
              <a:bodyPr/>
              <a:lstStyle/>
              <a:p>
                <a:pPr>
                  <a:defRPr>
                    <a:solidFill>
                      <a:schemeClr val="bg1"/>
                    </a:solidFill>
                  </a:defRPr>
                </a:pPr>
                <a:endParaRPr lang="ru-RU"/>
              </a:p>
            </c:txPr>
            <c:showLegendKey val="0"/>
            <c:showVal val="1"/>
            <c:showCatName val="1"/>
            <c:showSerName val="0"/>
            <c:showPercent val="0"/>
            <c:showBubbleSize val="0"/>
            <c:showLeaderLines val="0"/>
            <c:extLst xmlns:c16r2="http://schemas.microsoft.com/office/drawing/2015/06/chart">
              <c:ext xmlns:c15="http://schemas.microsoft.com/office/drawing/2012/chart" uri="{CE6537A1-D6FC-4f65-9D91-7224C49458BB}"/>
            </c:extLst>
          </c:dLbls>
          <c:cat>
            <c:strRef>
              <c:f>Лист1!$A$2:$A$5</c:f>
              <c:strCache>
                <c:ptCount val="4"/>
                <c:pt idx="0">
                  <c:v>Ветряная оспа</c:v>
                </c:pt>
                <c:pt idx="1">
                  <c:v>Опоясывающий герпес</c:v>
                </c:pt>
                <c:pt idx="2">
                  <c:v>грипп</c:v>
                </c:pt>
                <c:pt idx="3">
                  <c:v>другие</c:v>
                </c:pt>
              </c:strCache>
            </c:strRef>
          </c:cat>
          <c:val>
            <c:numRef>
              <c:f>Лист1!$B$2:$B$5</c:f>
              <c:numCache>
                <c:formatCode>General</c:formatCode>
                <c:ptCount val="4"/>
                <c:pt idx="0">
                  <c:v>49</c:v>
                </c:pt>
                <c:pt idx="1">
                  <c:v>20</c:v>
                </c:pt>
                <c:pt idx="2">
                  <c:v>27</c:v>
                </c:pt>
                <c:pt idx="3">
                  <c:v>4</c:v>
                </c:pt>
              </c:numCache>
            </c:numRef>
          </c:val>
          <c:extLst xmlns:c16r2="http://schemas.microsoft.com/office/drawing/2015/06/chart">
            <c:ext xmlns:c16="http://schemas.microsoft.com/office/drawing/2014/chart" uri="{C3380CC4-5D6E-409C-BE32-E72D297353CC}">
              <c16:uniqueId val="{00000004-4519-4625-95C9-F3127486CC0F}"/>
            </c:ext>
          </c:extLst>
        </c:ser>
        <c:dLbls>
          <c:showLegendKey val="0"/>
          <c:showVal val="0"/>
          <c:showCatName val="0"/>
          <c:showSerName val="0"/>
          <c:showPercent val="0"/>
          <c:showBubbleSize val="0"/>
          <c:showLeaderLines val="0"/>
        </c:dLbls>
        <c:firstSliceAng val="0"/>
      </c:pieChart>
    </c:plotArea>
    <c:plotVisOnly val="1"/>
    <c:dispBlanksAs val="gap"/>
    <c:showDLblsOverMax val="0"/>
  </c:chart>
  <c:txPr>
    <a:bodyPr/>
    <a:lstStyle/>
    <a:p>
      <a:pPr>
        <a:defRPr sz="1800"/>
      </a:pPr>
      <a:endParaRPr lang="ru-RU"/>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chemeClr val="accent1"/>
                </a:solidFill>
                <a:latin typeface="Calibri"/>
                <a:ea typeface="Calibri"/>
                <a:cs typeface="Calibri"/>
              </a:defRPr>
            </a:pPr>
            <a:r>
              <a:rPr lang="ru-RU" sz="1200">
                <a:solidFill>
                  <a:schemeClr val="accent1"/>
                </a:solidFill>
              </a:rPr>
              <a:t>Возрастная структура пациенток, контактных по ветряной оспе в ОПЦ</a:t>
            </a:r>
          </a:p>
        </c:rich>
      </c:tx>
      <c:layout/>
      <c:overlay val="0"/>
      <c:spPr>
        <a:noFill/>
        <a:ln w="24730">
          <a:noFill/>
        </a:ln>
      </c:spPr>
    </c:title>
    <c:autoTitleDeleted val="0"/>
    <c:plotArea>
      <c:layout>
        <c:manualLayout>
          <c:layoutTarget val="inner"/>
          <c:xMode val="edge"/>
          <c:yMode val="edge"/>
          <c:x val="0.17996865639960782"/>
          <c:y val="0.28438816723367738"/>
          <c:w val="0.75051129276700368"/>
          <c:h val="0.43932812438825036"/>
        </c:manualLayout>
      </c:layout>
      <c:barChart>
        <c:barDir val="col"/>
        <c:grouping val="clustered"/>
        <c:varyColors val="0"/>
        <c:ser>
          <c:idx val="1"/>
          <c:order val="0"/>
          <c:spPr>
            <a:solidFill>
              <a:srgbClr val="FF00FF"/>
            </a:solidFill>
            <a:ln w="12365">
              <a:solidFill>
                <a:srgbClr val="000000"/>
              </a:solidFill>
              <a:prstDash val="solid"/>
            </a:ln>
          </c:spPr>
          <c:invertIfNegative val="0"/>
          <c:dLbls>
            <c:spPr>
              <a:noFill/>
              <a:ln w="24730">
                <a:noFill/>
              </a:ln>
            </c:spPr>
            <c:txPr>
              <a:bodyPr wrap="square" lIns="38100" tIns="19050" rIns="38100" bIns="19050" anchor="ctr">
                <a:spAutoFit/>
              </a:bodyPr>
              <a:lstStyle/>
              <a:p>
                <a:pPr>
                  <a:defRPr sz="1000" b="1" i="0" u="none" strike="noStrike" baseline="0">
                    <a:solidFill>
                      <a:schemeClr val="tx1"/>
                    </a:solidFill>
                    <a:latin typeface="Calibri"/>
                    <a:ea typeface="Calibri"/>
                    <a:cs typeface="Calibri"/>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'структ по возрастам'!$A$1:$D$1</c:f>
              <c:strCache>
                <c:ptCount val="4"/>
                <c:pt idx="0">
                  <c:v>до 20 лет</c:v>
                </c:pt>
                <c:pt idx="1">
                  <c:v>20-29 лет</c:v>
                </c:pt>
                <c:pt idx="2">
                  <c:v>30-39 лет</c:v>
                </c:pt>
                <c:pt idx="3">
                  <c:v>40-49 лет</c:v>
                </c:pt>
              </c:strCache>
            </c:strRef>
          </c:cat>
          <c:val>
            <c:numRef>
              <c:f>'структ по возрастам'!$A$3:$D$3</c:f>
              <c:numCache>
                <c:formatCode>0.00</c:formatCode>
                <c:ptCount val="4"/>
                <c:pt idx="0">
                  <c:v>9.67741935483871</c:v>
                </c:pt>
                <c:pt idx="1">
                  <c:v>38.70967741935484</c:v>
                </c:pt>
                <c:pt idx="2">
                  <c:v>45.161290322580648</c:v>
                </c:pt>
                <c:pt idx="3">
                  <c:v>6.4516129032258061</c:v>
                </c:pt>
              </c:numCache>
            </c:numRef>
          </c:val>
          <c:extLst xmlns:c16r2="http://schemas.microsoft.com/office/drawing/2015/06/chart">
            <c:ext xmlns:c16="http://schemas.microsoft.com/office/drawing/2014/chart" uri="{C3380CC4-5D6E-409C-BE32-E72D297353CC}">
              <c16:uniqueId val="{00000000-9246-495C-AFB9-97357958745A}"/>
            </c:ext>
          </c:extLst>
        </c:ser>
        <c:dLbls>
          <c:showLegendKey val="0"/>
          <c:showVal val="0"/>
          <c:showCatName val="0"/>
          <c:showSerName val="0"/>
          <c:showPercent val="0"/>
          <c:showBubbleSize val="0"/>
        </c:dLbls>
        <c:gapWidth val="166"/>
        <c:axId val="119217152"/>
        <c:axId val="119223040"/>
      </c:barChart>
      <c:catAx>
        <c:axId val="119217152"/>
        <c:scaling>
          <c:orientation val="minMax"/>
        </c:scaling>
        <c:delete val="0"/>
        <c:axPos val="b"/>
        <c:numFmt formatCode="General" sourceLinked="1"/>
        <c:majorTickMark val="out"/>
        <c:minorTickMark val="none"/>
        <c:tickLblPos val="nextTo"/>
        <c:spPr>
          <a:ln w="3091">
            <a:solidFill>
              <a:schemeClr val="tx1"/>
            </a:solidFill>
            <a:prstDash val="solid"/>
          </a:ln>
        </c:spPr>
        <c:txPr>
          <a:bodyPr rot="0" vert="horz"/>
          <a:lstStyle/>
          <a:p>
            <a:pPr>
              <a:defRPr sz="1000" b="1" i="0" u="none" strike="noStrike" baseline="0">
                <a:solidFill>
                  <a:schemeClr val="tx1"/>
                </a:solidFill>
                <a:latin typeface="Calibri"/>
                <a:ea typeface="Calibri"/>
                <a:cs typeface="Calibri"/>
              </a:defRPr>
            </a:pPr>
            <a:endParaRPr lang="ru-RU"/>
          </a:p>
        </c:txPr>
        <c:crossAx val="119223040"/>
        <c:crosses val="autoZero"/>
        <c:auto val="1"/>
        <c:lblAlgn val="ctr"/>
        <c:lblOffset val="100"/>
        <c:tickLblSkip val="1"/>
        <c:tickMarkSkip val="1"/>
        <c:noMultiLvlLbl val="0"/>
      </c:catAx>
      <c:valAx>
        <c:axId val="119223040"/>
        <c:scaling>
          <c:orientation val="minMax"/>
        </c:scaling>
        <c:delete val="1"/>
        <c:axPos val="l"/>
        <c:numFmt formatCode="0.00" sourceLinked="1"/>
        <c:majorTickMark val="out"/>
        <c:minorTickMark val="none"/>
        <c:tickLblPos val="nextTo"/>
        <c:crossAx val="119217152"/>
        <c:crosses val="autoZero"/>
        <c:crossBetween val="between"/>
      </c:valAx>
      <c:spPr>
        <a:noFill/>
        <a:ln w="24730">
          <a:noFill/>
        </a:ln>
      </c:spPr>
    </c:plotArea>
    <c:plotVisOnly val="1"/>
    <c:dispBlanksAs val="gap"/>
    <c:showDLblsOverMax val="0"/>
  </c:chart>
  <c:spPr>
    <a:noFill/>
    <a:ln>
      <a:noFill/>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588688472595938E-2"/>
          <c:y val="3.136530754830557E-2"/>
          <c:w val="0.91466081276025413"/>
          <c:h val="0.82853066829222977"/>
        </c:manualLayout>
      </c:layout>
      <c:lineChart>
        <c:grouping val="standard"/>
        <c:varyColors val="0"/>
        <c:ser>
          <c:idx val="0"/>
          <c:order val="0"/>
          <c:tx>
            <c:strRef>
              <c:f>Sheet1!$A$2</c:f>
              <c:strCache>
                <c:ptCount val="1"/>
                <c:pt idx="0">
                  <c:v>Свердловская область</c:v>
                </c:pt>
              </c:strCache>
            </c:strRef>
          </c:tx>
          <c:spPr>
            <a:ln w="18858">
              <a:solidFill>
                <a:srgbClr val="0000FF"/>
              </a:solidFill>
              <a:prstDash val="solid"/>
            </a:ln>
          </c:spPr>
          <c:marker>
            <c:symbol val="triangle"/>
            <c:size val="4"/>
            <c:spPr>
              <a:solidFill>
                <a:srgbClr val="0000FF"/>
              </a:solidFill>
              <a:ln>
                <a:solidFill>
                  <a:srgbClr val="0000FF"/>
                </a:solidFill>
                <a:prstDash val="solid"/>
              </a:ln>
            </c:spPr>
          </c:marker>
          <c:dLbls>
            <c:delete val="1"/>
          </c:dLbls>
          <c:cat>
            <c:numRef>
              <c:f>Sheet1!$B$1:$AB$1</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Sheet1!$B$2:$AB$2</c:f>
              <c:numCache>
                <c:formatCode>General</c:formatCode>
                <c:ptCount val="27"/>
                <c:pt idx="0">
                  <c:v>691.9</c:v>
                </c:pt>
                <c:pt idx="1">
                  <c:v>502.7</c:v>
                </c:pt>
                <c:pt idx="2">
                  <c:v>540.6</c:v>
                </c:pt>
                <c:pt idx="3">
                  <c:v>533.6</c:v>
                </c:pt>
                <c:pt idx="4">
                  <c:v>436.5</c:v>
                </c:pt>
                <c:pt idx="5">
                  <c:v>489.6</c:v>
                </c:pt>
                <c:pt idx="6">
                  <c:v>411.8</c:v>
                </c:pt>
                <c:pt idx="7">
                  <c:v>298.5</c:v>
                </c:pt>
                <c:pt idx="8">
                  <c:v>342.9</c:v>
                </c:pt>
                <c:pt idx="9">
                  <c:v>405.7</c:v>
                </c:pt>
                <c:pt idx="10">
                  <c:v>484.5</c:v>
                </c:pt>
                <c:pt idx="11">
                  <c:v>467.4</c:v>
                </c:pt>
                <c:pt idx="12">
                  <c:v>480.7</c:v>
                </c:pt>
                <c:pt idx="13">
                  <c:v>455.5</c:v>
                </c:pt>
                <c:pt idx="14">
                  <c:v>547.20000000000005</c:v>
                </c:pt>
                <c:pt idx="15">
                  <c:v>519.5</c:v>
                </c:pt>
                <c:pt idx="16">
                  <c:v>585.70000000000005</c:v>
                </c:pt>
                <c:pt idx="17">
                  <c:v>793.9</c:v>
                </c:pt>
                <c:pt idx="18">
                  <c:v>720.2</c:v>
                </c:pt>
                <c:pt idx="19">
                  <c:v>604.9</c:v>
                </c:pt>
                <c:pt idx="20">
                  <c:v>580.5</c:v>
                </c:pt>
                <c:pt idx="21">
                  <c:v>523.29999999999995</c:v>
                </c:pt>
                <c:pt idx="22">
                  <c:v>623.5</c:v>
                </c:pt>
                <c:pt idx="23">
                  <c:v>530.79999999999995</c:v>
                </c:pt>
                <c:pt idx="24">
                  <c:v>565.1</c:v>
                </c:pt>
                <c:pt idx="25">
                  <c:v>664.3</c:v>
                </c:pt>
                <c:pt idx="26">
                  <c:v>785.6</c:v>
                </c:pt>
              </c:numCache>
            </c:numRef>
          </c:val>
          <c:smooth val="0"/>
          <c:extLst xmlns:c16r2="http://schemas.microsoft.com/office/drawing/2015/06/chart">
            <c:ext xmlns:c16="http://schemas.microsoft.com/office/drawing/2014/chart" uri="{C3380CC4-5D6E-409C-BE32-E72D297353CC}">
              <c16:uniqueId val="{00000000-5825-487E-9F93-A40CF13A49E0}"/>
            </c:ext>
          </c:extLst>
        </c:ser>
        <c:ser>
          <c:idx val="1"/>
          <c:order val="1"/>
          <c:tx>
            <c:strRef>
              <c:f>Sheet1!$A$3</c:f>
              <c:strCache>
                <c:ptCount val="1"/>
                <c:pt idx="0">
                  <c:v>Качканарский ГО</c:v>
                </c:pt>
              </c:strCache>
            </c:strRef>
          </c:tx>
          <c:spPr>
            <a:ln w="18858">
              <a:solidFill>
                <a:srgbClr val="FF0000"/>
              </a:solidFill>
              <a:prstDash val="solid"/>
            </a:ln>
          </c:spPr>
          <c:marker>
            <c:symbol val="circle"/>
            <c:size val="4"/>
            <c:spPr>
              <a:solidFill>
                <a:srgbClr val="FF0000"/>
              </a:solidFill>
              <a:ln>
                <a:solidFill>
                  <a:srgbClr val="FF0000"/>
                </a:solidFill>
                <a:prstDash val="solid"/>
              </a:ln>
            </c:spPr>
          </c:marker>
          <c:dLbls>
            <c:dLbl>
              <c:idx val="0"/>
              <c:layout>
                <c:manualLayout>
                  <c:x val="-7.4603202090139653E-3"/>
                  <c:y val="-2.054348086574842E-3"/>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3-5825-487E-9F93-A40CF13A49E0}"/>
                </c:ext>
              </c:extLst>
            </c:dLbl>
            <c:dLbl>
              <c:idx val="1"/>
              <c:layout>
                <c:manualLayout>
                  <c:x val="-2.4040083819522398E-2"/>
                  <c:y val="-5.6076615530407964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5-5825-487E-9F93-A40CF13A49E0}"/>
                </c:ext>
              </c:extLst>
            </c:dLbl>
            <c:dLbl>
              <c:idx val="2"/>
              <c:layout>
                <c:manualLayout>
                  <c:x val="-2.5302432888939241E-2"/>
                  <c:y val="3.1339941981989028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4-5825-487E-9F93-A40CF13A49E0}"/>
                </c:ext>
              </c:extLst>
            </c:dLbl>
            <c:dLbl>
              <c:idx val="3"/>
              <c:layout>
                <c:manualLayout>
                  <c:x val="-2.3282634136209179E-2"/>
                  <c:y val="-5.8735770160422307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3-5825-487E-9F93-A40CF13A49E0}"/>
                </c:ext>
              </c:extLst>
            </c:dLbl>
            <c:dLbl>
              <c:idx val="4"/>
              <c:layout>
                <c:manualLayout>
                  <c:x val="-1.798043178330655E-2"/>
                  <c:y val="-4.9159156041655161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2-5825-487E-9F93-A40CF13A49E0}"/>
                </c:ext>
              </c:extLst>
            </c:dLbl>
            <c:dLbl>
              <c:idx val="5"/>
              <c:layout>
                <c:manualLayout>
                  <c:x val="-2.0337000645456099E-2"/>
                  <c:y val="5.1178863588432044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1-5825-487E-9F93-A40CF13A49E0}"/>
                </c:ext>
              </c:extLst>
            </c:dLbl>
            <c:dLbl>
              <c:idx val="6"/>
              <c:layout>
                <c:manualLayout>
                  <c:x val="-3.0352084944632318E-2"/>
                  <c:y val="-6.0224794928684017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10-5825-487E-9F93-A40CF13A49E0}"/>
                </c:ext>
              </c:extLst>
            </c:dLbl>
            <c:dLbl>
              <c:idx val="9"/>
              <c:layout>
                <c:manualLayout>
                  <c:x val="-3.3045296027188531E-2"/>
                  <c:y val="-5.9866252720500779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F-5825-487E-9F93-A40CF13A49E0}"/>
                </c:ext>
              </c:extLst>
            </c:dLbl>
            <c:dLbl>
              <c:idx val="10"/>
              <c:layout>
                <c:manualLayout>
                  <c:x val="-2.117854225196647E-2"/>
                  <c:y val="5.62246203434702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E-5825-487E-9F93-A40CF13A49E0}"/>
                </c:ext>
              </c:extLst>
            </c:dLbl>
            <c:dLbl>
              <c:idx val="11"/>
              <c:layout>
                <c:manualLayout>
                  <c:x val="-2.0252835402956249E-2"/>
                  <c:y val="-4.900635417402055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D-5825-487E-9F93-A40CF13A49E0}"/>
                </c:ext>
              </c:extLst>
            </c:dLbl>
            <c:dLbl>
              <c:idx val="12"/>
              <c:layout>
                <c:manualLayout>
                  <c:x val="-1.6044724953773515E-2"/>
                  <c:y val="3.7227692978767712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C-5825-487E-9F93-A40CF13A49E0}"/>
                </c:ext>
              </c:extLst>
            </c:dLbl>
            <c:dLbl>
              <c:idx val="13"/>
              <c:layout>
                <c:manualLayout>
                  <c:x val="-3.3718580468002024E-2"/>
                  <c:y val="-6.1214689129834687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B-5825-487E-9F93-A40CF13A49E0}"/>
                </c:ext>
              </c:extLst>
            </c:dLbl>
            <c:dLbl>
              <c:idx val="14"/>
              <c:layout>
                <c:manualLayout>
                  <c:x val="-3.1698653826259027E-2"/>
                  <c:y val="6.0661030780290504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A-5825-487E-9F93-A40CF13A49E0}"/>
                </c:ext>
              </c:extLst>
            </c:dLbl>
            <c:dLbl>
              <c:idx val="15"/>
              <c:layout>
                <c:manualLayout>
                  <c:x val="-4.1713738125435218E-2"/>
                  <c:y val="-8.1447322606853945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9-5825-487E-9F93-A40CF13A49E0}"/>
                </c:ext>
              </c:extLst>
            </c:dLbl>
            <c:dLbl>
              <c:idx val="16"/>
              <c:layout>
                <c:manualLayout>
                  <c:x val="-3.5317571757825461E-2"/>
                  <c:y val="7.7342382718695313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8-5825-487E-9F93-A40CF13A49E0}"/>
                </c:ext>
              </c:extLst>
            </c:dLbl>
            <c:dLbl>
              <c:idx val="17"/>
              <c:layout>
                <c:manualLayout>
                  <c:x val="-1.907457825673653E-2"/>
                  <c:y val="-6.6443917445675238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7-5825-487E-9F93-A40CF13A49E0}"/>
                </c:ext>
              </c:extLst>
            </c:dLbl>
            <c:dLbl>
              <c:idx val="18"/>
              <c:layout>
                <c:manualLayout>
                  <c:x val="-3.3466030170792305E-2"/>
                  <c:y val="5.5624223478611623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6-5825-487E-9F93-A40CF13A49E0}"/>
                </c:ext>
              </c:extLst>
            </c:dLbl>
            <c:dLbl>
              <c:idx val="19"/>
              <c:layout>
                <c:manualLayout>
                  <c:x val="-3.8010782840381729E-2"/>
                  <c:y val="-6.161049127737811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5-5825-487E-9F93-A40CF13A49E0}"/>
                </c:ext>
              </c:extLst>
            </c:dLbl>
            <c:dLbl>
              <c:idx val="20"/>
              <c:layout>
                <c:manualLayout>
                  <c:x val="-3.5990856198638843E-2"/>
                  <c:y val="4.2690805132008514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4-5825-487E-9F93-A40CF13A49E0}"/>
                </c:ext>
              </c:extLst>
            </c:dLbl>
            <c:dLbl>
              <c:idx val="21"/>
              <c:layout>
                <c:manualLayout>
                  <c:x val="-6.5699722653786208E-2"/>
                  <c:y val="-5.7663636715866939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5825-487E-9F93-A40CF13A49E0}"/>
                </c:ext>
              </c:extLst>
            </c:dLbl>
            <c:dLbl>
              <c:idx val="22"/>
              <c:layout>
                <c:manualLayout>
                  <c:x val="-3.1951130804165895E-2"/>
                  <c:y val="-5.1254452391880867E-2"/>
                </c:manualLayout>
              </c:layout>
              <c:spPr>
                <a:noFill/>
                <a:ln w="12572">
                  <a:noFill/>
                </a:ln>
              </c:spPr>
              <c:txPr>
                <a:bodyPr/>
                <a:lstStyle/>
                <a:p>
                  <a:pPr>
                    <a:defRPr sz="507" b="0" i="0" u="none" strike="noStrike" baseline="0">
                      <a:solidFill>
                        <a:schemeClr val="tx1"/>
                      </a:solidFill>
                      <a:latin typeface="Arial"/>
                      <a:ea typeface="Arial"/>
                      <a:cs typeface="Arial"/>
                    </a:defRPr>
                  </a:pPr>
                  <a:endParaRPr lang="ru-RU"/>
                </a:p>
              </c:txPr>
              <c:dLblPos val="r"/>
              <c:showLegendKey val="0"/>
              <c:showVal val="1"/>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5825-487E-9F93-A40CF13A49E0}"/>
                </c:ext>
              </c:extLst>
            </c:dLbl>
            <c:spPr>
              <a:noFill/>
              <a:ln w="12572">
                <a:noFill/>
              </a:ln>
            </c:spPr>
            <c:txPr>
              <a:bodyPr wrap="square" lIns="38100" tIns="19050" rIns="38100" bIns="19050" anchor="ctr">
                <a:spAutoFit/>
              </a:bodyPr>
              <a:lstStyle/>
              <a:p>
                <a:pPr>
                  <a:defRPr sz="507" b="0" i="0" u="none" strike="noStrike" baseline="0">
                    <a:solidFill>
                      <a:schemeClr val="tx1"/>
                    </a:solidFill>
                    <a:latin typeface="Arial"/>
                    <a:ea typeface="Arial"/>
                    <a:cs typeface="Arial"/>
                  </a:defRPr>
                </a:pPr>
                <a:endParaRPr lang="ru-R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numRef>
              <c:f>Sheet1!$B$1:$AB$1</c:f>
              <c:numCache>
                <c:formatCode>General</c:formatCode>
                <c:ptCount val="27"/>
                <c:pt idx="0">
                  <c:v>1990</c:v>
                </c:pt>
                <c:pt idx="1">
                  <c:v>1991</c:v>
                </c:pt>
                <c:pt idx="2">
                  <c:v>1992</c:v>
                </c:pt>
                <c:pt idx="3">
                  <c:v>1993</c:v>
                </c:pt>
                <c:pt idx="4">
                  <c:v>1994</c:v>
                </c:pt>
                <c:pt idx="5">
                  <c:v>1995</c:v>
                </c:pt>
                <c:pt idx="6">
                  <c:v>1996</c:v>
                </c:pt>
                <c:pt idx="7">
                  <c:v>1997</c:v>
                </c:pt>
                <c:pt idx="8">
                  <c:v>1998</c:v>
                </c:pt>
                <c:pt idx="9">
                  <c:v>1999</c:v>
                </c:pt>
                <c:pt idx="10">
                  <c:v>2000</c:v>
                </c:pt>
                <c:pt idx="11">
                  <c:v>2001</c:v>
                </c:pt>
                <c:pt idx="12">
                  <c:v>2002</c:v>
                </c:pt>
                <c:pt idx="13">
                  <c:v>2003</c:v>
                </c:pt>
                <c:pt idx="14">
                  <c:v>2004</c:v>
                </c:pt>
                <c:pt idx="15">
                  <c:v>2005</c:v>
                </c:pt>
                <c:pt idx="16">
                  <c:v>2006</c:v>
                </c:pt>
                <c:pt idx="17">
                  <c:v>2007</c:v>
                </c:pt>
                <c:pt idx="18">
                  <c:v>2008</c:v>
                </c:pt>
                <c:pt idx="19">
                  <c:v>2009</c:v>
                </c:pt>
                <c:pt idx="20">
                  <c:v>2010</c:v>
                </c:pt>
                <c:pt idx="21">
                  <c:v>2011</c:v>
                </c:pt>
                <c:pt idx="22">
                  <c:v>2012</c:v>
                </c:pt>
                <c:pt idx="23">
                  <c:v>2013</c:v>
                </c:pt>
                <c:pt idx="24">
                  <c:v>2014</c:v>
                </c:pt>
                <c:pt idx="25">
                  <c:v>2015</c:v>
                </c:pt>
                <c:pt idx="26">
                  <c:v>2016</c:v>
                </c:pt>
              </c:numCache>
            </c:numRef>
          </c:cat>
          <c:val>
            <c:numRef>
              <c:f>Sheet1!$B$3:$AB$3</c:f>
              <c:numCache>
                <c:formatCode>General</c:formatCode>
                <c:ptCount val="27"/>
                <c:pt idx="0">
                  <c:v>840.3</c:v>
                </c:pt>
                <c:pt idx="1">
                  <c:v>1087.5999999999999</c:v>
                </c:pt>
                <c:pt idx="2">
                  <c:v>625.5</c:v>
                </c:pt>
                <c:pt idx="3">
                  <c:v>867.7</c:v>
                </c:pt>
                <c:pt idx="4">
                  <c:v>550.6</c:v>
                </c:pt>
                <c:pt idx="5">
                  <c:v>426.1</c:v>
                </c:pt>
                <c:pt idx="6">
                  <c:v>957.7</c:v>
                </c:pt>
                <c:pt idx="7">
                  <c:v>780.5</c:v>
                </c:pt>
                <c:pt idx="8">
                  <c:v>158.9</c:v>
                </c:pt>
                <c:pt idx="9">
                  <c:v>670.4</c:v>
                </c:pt>
                <c:pt idx="10">
                  <c:v>554.29999999999995</c:v>
                </c:pt>
                <c:pt idx="11">
                  <c:v>593.9</c:v>
                </c:pt>
                <c:pt idx="12">
                  <c:v>546.70000000000005</c:v>
                </c:pt>
                <c:pt idx="13">
                  <c:v>572</c:v>
                </c:pt>
                <c:pt idx="14">
                  <c:v>439.8</c:v>
                </c:pt>
                <c:pt idx="15">
                  <c:v>704.5</c:v>
                </c:pt>
                <c:pt idx="16">
                  <c:v>939.7</c:v>
                </c:pt>
                <c:pt idx="17">
                  <c:v>1204.7</c:v>
                </c:pt>
                <c:pt idx="18">
                  <c:v>477.1</c:v>
                </c:pt>
                <c:pt idx="19">
                  <c:v>677.2</c:v>
                </c:pt>
                <c:pt idx="20">
                  <c:v>556.5</c:v>
                </c:pt>
                <c:pt idx="21">
                  <c:v>42.2</c:v>
                </c:pt>
                <c:pt idx="22">
                  <c:v>20.6</c:v>
                </c:pt>
                <c:pt idx="23">
                  <c:v>83.2</c:v>
                </c:pt>
                <c:pt idx="24">
                  <c:v>371</c:v>
                </c:pt>
                <c:pt idx="25">
                  <c:v>331.6</c:v>
                </c:pt>
                <c:pt idx="26">
                  <c:v>655.29999999999995</c:v>
                </c:pt>
              </c:numCache>
            </c:numRef>
          </c:val>
          <c:smooth val="0"/>
          <c:extLst xmlns:c16r2="http://schemas.microsoft.com/office/drawing/2015/06/chart">
            <c:ext xmlns:c16="http://schemas.microsoft.com/office/drawing/2014/chart" uri="{C3380CC4-5D6E-409C-BE32-E72D297353CC}">
              <c16:uniqueId val="{00000016-5825-487E-9F93-A40CF13A49E0}"/>
            </c:ext>
          </c:extLst>
        </c:ser>
        <c:dLbls>
          <c:showLegendKey val="0"/>
          <c:showVal val="1"/>
          <c:showCatName val="0"/>
          <c:showSerName val="0"/>
          <c:showPercent val="0"/>
          <c:showBubbleSize val="0"/>
        </c:dLbls>
        <c:marker val="1"/>
        <c:smooth val="0"/>
        <c:axId val="77130368"/>
        <c:axId val="76812672"/>
      </c:lineChart>
      <c:catAx>
        <c:axId val="77130368"/>
        <c:scaling>
          <c:orientation val="minMax"/>
        </c:scaling>
        <c:delete val="0"/>
        <c:axPos val="b"/>
        <c:numFmt formatCode="General" sourceLinked="1"/>
        <c:majorTickMark val="out"/>
        <c:minorTickMark val="none"/>
        <c:tickLblPos val="nextTo"/>
        <c:spPr>
          <a:ln w="1571">
            <a:solidFill>
              <a:schemeClr val="tx1"/>
            </a:solidFill>
            <a:prstDash val="solid"/>
          </a:ln>
        </c:spPr>
        <c:txPr>
          <a:bodyPr rot="-2700000" vert="horz"/>
          <a:lstStyle/>
          <a:p>
            <a:pPr>
              <a:defRPr sz="742" b="0" i="0" u="none" strike="noStrike" baseline="0">
                <a:solidFill>
                  <a:schemeClr val="tx1"/>
                </a:solidFill>
                <a:latin typeface="Arial"/>
                <a:ea typeface="Arial"/>
                <a:cs typeface="Arial"/>
              </a:defRPr>
            </a:pPr>
            <a:endParaRPr lang="ru-RU"/>
          </a:p>
        </c:txPr>
        <c:crossAx val="76812672"/>
        <c:crosses val="autoZero"/>
        <c:auto val="1"/>
        <c:lblAlgn val="ctr"/>
        <c:lblOffset val="100"/>
        <c:tickLblSkip val="2"/>
        <c:tickMarkSkip val="1"/>
        <c:noMultiLvlLbl val="0"/>
      </c:catAx>
      <c:valAx>
        <c:axId val="76812672"/>
        <c:scaling>
          <c:orientation val="minMax"/>
        </c:scaling>
        <c:delete val="0"/>
        <c:axPos val="l"/>
        <c:numFmt formatCode="General" sourceLinked="1"/>
        <c:majorTickMark val="out"/>
        <c:minorTickMark val="none"/>
        <c:tickLblPos val="nextTo"/>
        <c:spPr>
          <a:ln w="1571">
            <a:solidFill>
              <a:schemeClr val="tx1"/>
            </a:solidFill>
            <a:prstDash val="solid"/>
          </a:ln>
        </c:spPr>
        <c:txPr>
          <a:bodyPr rot="0" vert="horz"/>
          <a:lstStyle/>
          <a:p>
            <a:pPr>
              <a:defRPr sz="742" b="0" i="0" u="none" strike="noStrike" baseline="0">
                <a:solidFill>
                  <a:schemeClr val="tx1"/>
                </a:solidFill>
                <a:latin typeface="Arial"/>
                <a:ea typeface="Arial"/>
                <a:cs typeface="Arial"/>
              </a:defRPr>
            </a:pPr>
            <a:endParaRPr lang="ru-RU"/>
          </a:p>
        </c:txPr>
        <c:crossAx val="77130368"/>
        <c:crosses val="autoZero"/>
        <c:crossBetween val="midCat"/>
      </c:valAx>
      <c:spPr>
        <a:noFill/>
        <a:ln w="12572">
          <a:noFill/>
        </a:ln>
      </c:spPr>
    </c:plotArea>
    <c:legend>
      <c:legendPos val="b"/>
      <c:layout>
        <c:manualLayout>
          <c:xMode val="edge"/>
          <c:yMode val="edge"/>
          <c:x val="8.0895044044975994E-2"/>
          <c:y val="0.94833941858970527"/>
          <c:w val="0.84135667396061264"/>
          <c:h val="5.1660516605166053E-2"/>
        </c:manualLayout>
      </c:layout>
      <c:overlay val="0"/>
      <c:spPr>
        <a:noFill/>
        <a:ln w="12572">
          <a:noFill/>
        </a:ln>
      </c:spPr>
      <c:txPr>
        <a:bodyPr/>
        <a:lstStyle/>
        <a:p>
          <a:pPr>
            <a:defRPr sz="636" b="0" i="0" u="none" strike="noStrike" baseline="0">
              <a:solidFill>
                <a:srgbClr val="000000"/>
              </a:solidFill>
              <a:latin typeface="Arial"/>
              <a:ea typeface="Arial"/>
              <a:cs typeface="Arial"/>
            </a:defRPr>
          </a:pPr>
          <a:endParaRPr lang="ru-RU"/>
        </a:p>
      </c:txPr>
    </c:legend>
    <c:plotVisOnly val="1"/>
    <c:dispBlanksAs val="gap"/>
    <c:showDLblsOverMax val="0"/>
  </c:chart>
  <c:spPr>
    <a:noFill/>
    <a:ln>
      <a:noFill/>
    </a:ln>
  </c:spPr>
  <c:txPr>
    <a:bodyPr/>
    <a:lstStyle/>
    <a:p>
      <a:pPr>
        <a:defRPr sz="730" b="0" i="0" u="none" strike="noStrike" baseline="0">
          <a:solidFill>
            <a:schemeClr val="tx1"/>
          </a:solidFill>
          <a:latin typeface="Arial"/>
          <a:ea typeface="Arial"/>
          <a:cs typeface="Arial"/>
        </a:defRPr>
      </a:pPr>
      <a:endParaRPr lang="ru-RU"/>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F3DFBC-0BD1-4D8D-AD10-58AE65D1CB18}" type="doc">
      <dgm:prSet loTypeId="urn:microsoft.com/office/officeart/2005/8/layout/hProcess3" loCatId="process" qsTypeId="urn:microsoft.com/office/officeart/2005/8/quickstyle/3d2#1" qsCatId="3D" csTypeId="urn:microsoft.com/office/officeart/2005/8/colors/accent1_2" csCatId="accent1" phldr="1"/>
      <dgm:spPr/>
    </dgm:pt>
    <dgm:pt modelId="{2F5DE3DF-593E-49BF-BFF0-0FC81A7EC9D4}">
      <dgm:prSet phldrT="[Текст]" custT="1"/>
      <dgm:spPr/>
      <dgm:t>
        <a:bodyPr/>
        <a:lstStyle/>
        <a:p>
          <a:r>
            <a:rPr lang="ru-RU" sz="2000" b="1" dirty="0">
              <a:solidFill>
                <a:schemeClr val="accent6"/>
              </a:solidFill>
              <a:latin typeface="Arial" pitchFamily="34" charset="0"/>
              <a:cs typeface="Arial" pitchFamily="34" charset="0"/>
            </a:rPr>
            <a:t>Каждый 60-й</a:t>
          </a:r>
        </a:p>
      </dgm:t>
    </dgm:pt>
    <dgm:pt modelId="{7E91FB57-AB5F-46ED-8380-BF2C4CC3841D}" type="parTrans" cxnId="{85416101-61CF-46B8-B274-FC9059288C36}">
      <dgm:prSet/>
      <dgm:spPr/>
      <dgm:t>
        <a:bodyPr/>
        <a:lstStyle/>
        <a:p>
          <a:endParaRPr lang="ru-RU"/>
        </a:p>
      </dgm:t>
    </dgm:pt>
    <dgm:pt modelId="{6CB4DA30-FC73-4F54-833C-6352DBC3A314}" type="sibTrans" cxnId="{85416101-61CF-46B8-B274-FC9059288C36}">
      <dgm:prSet/>
      <dgm:spPr/>
      <dgm:t>
        <a:bodyPr/>
        <a:lstStyle/>
        <a:p>
          <a:endParaRPr lang="ru-RU"/>
        </a:p>
      </dgm:t>
    </dgm:pt>
    <dgm:pt modelId="{F146F8DF-273C-4EE8-B9DB-67B95F830DA6}" type="pres">
      <dgm:prSet presAssocID="{F6F3DFBC-0BD1-4D8D-AD10-58AE65D1CB18}" presName="Name0" presStyleCnt="0">
        <dgm:presLayoutVars>
          <dgm:dir/>
          <dgm:animLvl val="lvl"/>
          <dgm:resizeHandles val="exact"/>
        </dgm:presLayoutVars>
      </dgm:prSet>
      <dgm:spPr/>
    </dgm:pt>
    <dgm:pt modelId="{8D86921C-61FB-46BA-B181-818E763DC036}" type="pres">
      <dgm:prSet presAssocID="{F6F3DFBC-0BD1-4D8D-AD10-58AE65D1CB18}" presName="dummy" presStyleCnt="0"/>
      <dgm:spPr/>
    </dgm:pt>
    <dgm:pt modelId="{8733C2C3-7D4E-494C-AD6E-C7E933CE7546}" type="pres">
      <dgm:prSet presAssocID="{F6F3DFBC-0BD1-4D8D-AD10-58AE65D1CB18}" presName="linH" presStyleCnt="0"/>
      <dgm:spPr/>
    </dgm:pt>
    <dgm:pt modelId="{DA6ACE6C-96A2-4F54-B104-5CA5B2CB4602}" type="pres">
      <dgm:prSet presAssocID="{F6F3DFBC-0BD1-4D8D-AD10-58AE65D1CB18}" presName="padding1" presStyleCnt="0"/>
      <dgm:spPr/>
    </dgm:pt>
    <dgm:pt modelId="{05446C22-C856-4337-8805-423DE2B6CA0A}" type="pres">
      <dgm:prSet presAssocID="{2F5DE3DF-593E-49BF-BFF0-0FC81A7EC9D4}" presName="linV" presStyleCnt="0"/>
      <dgm:spPr/>
    </dgm:pt>
    <dgm:pt modelId="{1454CB11-F1A0-426D-87A9-4782B76D8E9C}" type="pres">
      <dgm:prSet presAssocID="{2F5DE3DF-593E-49BF-BFF0-0FC81A7EC9D4}" presName="spVertical1" presStyleCnt="0"/>
      <dgm:spPr/>
    </dgm:pt>
    <dgm:pt modelId="{F1B6AA85-84A8-4132-BF4A-36D85EFAE46D}" type="pres">
      <dgm:prSet presAssocID="{2F5DE3DF-593E-49BF-BFF0-0FC81A7EC9D4}" presName="parTx" presStyleLbl="revTx" presStyleIdx="0" presStyleCnt="1">
        <dgm:presLayoutVars>
          <dgm:chMax val="0"/>
          <dgm:chPref val="0"/>
          <dgm:bulletEnabled val="1"/>
        </dgm:presLayoutVars>
      </dgm:prSet>
      <dgm:spPr/>
      <dgm:t>
        <a:bodyPr/>
        <a:lstStyle/>
        <a:p>
          <a:endParaRPr lang="ru-RU"/>
        </a:p>
      </dgm:t>
    </dgm:pt>
    <dgm:pt modelId="{CA396964-7216-487B-8E08-D069D5E54969}" type="pres">
      <dgm:prSet presAssocID="{2F5DE3DF-593E-49BF-BFF0-0FC81A7EC9D4}" presName="spVertical2" presStyleCnt="0"/>
      <dgm:spPr/>
    </dgm:pt>
    <dgm:pt modelId="{C53822B7-047D-40C1-88B8-D05166B82196}" type="pres">
      <dgm:prSet presAssocID="{2F5DE3DF-593E-49BF-BFF0-0FC81A7EC9D4}" presName="spVertical3" presStyleCnt="0"/>
      <dgm:spPr/>
    </dgm:pt>
    <dgm:pt modelId="{DE7DA765-A567-4F23-BC90-9766B22BC9A2}" type="pres">
      <dgm:prSet presAssocID="{F6F3DFBC-0BD1-4D8D-AD10-58AE65D1CB18}" presName="padding2" presStyleCnt="0"/>
      <dgm:spPr/>
    </dgm:pt>
    <dgm:pt modelId="{E20B1FAE-6DDC-4699-893F-6F6B1C8E6436}" type="pres">
      <dgm:prSet presAssocID="{F6F3DFBC-0BD1-4D8D-AD10-58AE65D1CB18}" presName="negArrow" presStyleCnt="0"/>
      <dgm:spPr/>
    </dgm:pt>
    <dgm:pt modelId="{13621024-458D-4724-9E16-9639FC08BACE}" type="pres">
      <dgm:prSet presAssocID="{F6F3DFBC-0BD1-4D8D-AD10-58AE65D1CB18}" presName="backgroundArrow" presStyleLbl="node1" presStyleIdx="0" presStyleCnt="1"/>
      <dgm:spPr>
        <a:solidFill>
          <a:schemeClr val="accent5">
            <a:lumMod val="40000"/>
            <a:lumOff val="60000"/>
          </a:schemeClr>
        </a:solidFill>
      </dgm:spPr>
    </dgm:pt>
  </dgm:ptLst>
  <dgm:cxnLst>
    <dgm:cxn modelId="{85416101-61CF-46B8-B274-FC9059288C36}" srcId="{F6F3DFBC-0BD1-4D8D-AD10-58AE65D1CB18}" destId="{2F5DE3DF-593E-49BF-BFF0-0FC81A7EC9D4}" srcOrd="0" destOrd="0" parTransId="{7E91FB57-AB5F-46ED-8380-BF2C4CC3841D}" sibTransId="{6CB4DA30-FC73-4F54-833C-6352DBC3A314}"/>
    <dgm:cxn modelId="{68D033C8-DCC3-42DD-B84A-78C21EE7724A}" type="presOf" srcId="{F6F3DFBC-0BD1-4D8D-AD10-58AE65D1CB18}" destId="{F146F8DF-273C-4EE8-B9DB-67B95F830DA6}" srcOrd="0" destOrd="0" presId="urn:microsoft.com/office/officeart/2005/8/layout/hProcess3"/>
    <dgm:cxn modelId="{38B25365-8332-4F69-AEA5-34C0DF6BAE60}" type="presOf" srcId="{2F5DE3DF-593E-49BF-BFF0-0FC81A7EC9D4}" destId="{F1B6AA85-84A8-4132-BF4A-36D85EFAE46D}" srcOrd="0" destOrd="0" presId="urn:microsoft.com/office/officeart/2005/8/layout/hProcess3"/>
    <dgm:cxn modelId="{81F14194-EC9D-49B0-86DB-E65F8765A77C}" type="presParOf" srcId="{F146F8DF-273C-4EE8-B9DB-67B95F830DA6}" destId="{8D86921C-61FB-46BA-B181-818E763DC036}" srcOrd="0" destOrd="0" presId="urn:microsoft.com/office/officeart/2005/8/layout/hProcess3"/>
    <dgm:cxn modelId="{B3680304-5AC3-4575-9FED-2C0014413B82}" type="presParOf" srcId="{F146F8DF-273C-4EE8-B9DB-67B95F830DA6}" destId="{8733C2C3-7D4E-494C-AD6E-C7E933CE7546}" srcOrd="1" destOrd="0" presId="urn:microsoft.com/office/officeart/2005/8/layout/hProcess3"/>
    <dgm:cxn modelId="{45514609-83D3-487F-9A80-F071F90C0BAE}" type="presParOf" srcId="{8733C2C3-7D4E-494C-AD6E-C7E933CE7546}" destId="{DA6ACE6C-96A2-4F54-B104-5CA5B2CB4602}" srcOrd="0" destOrd="0" presId="urn:microsoft.com/office/officeart/2005/8/layout/hProcess3"/>
    <dgm:cxn modelId="{88AD3413-719B-4C7E-8DF9-EA3F05EB202E}" type="presParOf" srcId="{8733C2C3-7D4E-494C-AD6E-C7E933CE7546}" destId="{05446C22-C856-4337-8805-423DE2B6CA0A}" srcOrd="1" destOrd="0" presId="urn:microsoft.com/office/officeart/2005/8/layout/hProcess3"/>
    <dgm:cxn modelId="{17FF07B0-A567-46CA-8A12-E90D942D9FD9}" type="presParOf" srcId="{05446C22-C856-4337-8805-423DE2B6CA0A}" destId="{1454CB11-F1A0-426D-87A9-4782B76D8E9C}" srcOrd="0" destOrd="0" presId="urn:microsoft.com/office/officeart/2005/8/layout/hProcess3"/>
    <dgm:cxn modelId="{E88C5308-B660-41D7-B719-2460F1E9AADE}" type="presParOf" srcId="{05446C22-C856-4337-8805-423DE2B6CA0A}" destId="{F1B6AA85-84A8-4132-BF4A-36D85EFAE46D}" srcOrd="1" destOrd="0" presId="urn:microsoft.com/office/officeart/2005/8/layout/hProcess3"/>
    <dgm:cxn modelId="{6726E6EA-2C92-4161-94EB-9E5E1C611E20}" type="presParOf" srcId="{05446C22-C856-4337-8805-423DE2B6CA0A}" destId="{CA396964-7216-487B-8E08-D069D5E54969}" srcOrd="2" destOrd="0" presId="urn:microsoft.com/office/officeart/2005/8/layout/hProcess3"/>
    <dgm:cxn modelId="{A83D0AC7-AB87-490E-982F-661EB2C44060}" type="presParOf" srcId="{05446C22-C856-4337-8805-423DE2B6CA0A}" destId="{C53822B7-047D-40C1-88B8-D05166B82196}" srcOrd="3" destOrd="0" presId="urn:microsoft.com/office/officeart/2005/8/layout/hProcess3"/>
    <dgm:cxn modelId="{33C55D3E-9952-4393-8605-B6091F922A5A}" type="presParOf" srcId="{8733C2C3-7D4E-494C-AD6E-C7E933CE7546}" destId="{DE7DA765-A567-4F23-BC90-9766B22BC9A2}" srcOrd="2" destOrd="0" presId="urn:microsoft.com/office/officeart/2005/8/layout/hProcess3"/>
    <dgm:cxn modelId="{0B8A2937-CE90-43AB-B041-AC1D9C3492FE}" type="presParOf" srcId="{8733C2C3-7D4E-494C-AD6E-C7E933CE7546}" destId="{E20B1FAE-6DDC-4699-893F-6F6B1C8E6436}" srcOrd="3" destOrd="0" presId="urn:microsoft.com/office/officeart/2005/8/layout/hProcess3"/>
    <dgm:cxn modelId="{EBA8EBBA-4CB0-47A4-80EB-1E136D5FAB0F}" type="presParOf" srcId="{8733C2C3-7D4E-494C-AD6E-C7E933CE7546}" destId="{13621024-458D-4724-9E16-9639FC08BACE}" srcOrd="4" destOrd="0" presId="urn:microsoft.com/office/officeart/2005/8/layout/hProcess3"/>
  </dgm:cxnLst>
  <dgm:bg>
    <a:noFill/>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85F51D-0CA3-409E-8990-DFD01666D45D}" type="doc">
      <dgm:prSet loTypeId="urn:microsoft.com/office/officeart/2005/8/layout/cycle6" loCatId="relationship" qsTypeId="urn:microsoft.com/office/officeart/2005/8/quickstyle/3d3" qsCatId="3D" csTypeId="urn:microsoft.com/office/officeart/2005/8/colors/accent0_3" csCatId="mainScheme" phldr="1"/>
      <dgm:spPr/>
      <dgm:t>
        <a:bodyPr/>
        <a:lstStyle/>
        <a:p>
          <a:endParaRPr lang="ru-RU"/>
        </a:p>
      </dgm:t>
    </dgm:pt>
    <dgm:pt modelId="{4D17D1DE-0FDD-4439-A6EF-DA67C98C029A}">
      <dgm:prSet phldrT="[Текст]" custT="1"/>
      <dgm:spPr/>
      <dgm:t>
        <a:bodyPr/>
        <a:lstStyle/>
        <a:p>
          <a:r>
            <a:rPr lang="ru-RU" sz="2400" b="1" dirty="0"/>
            <a:t>4,2 </a:t>
          </a:r>
          <a:r>
            <a:rPr lang="ru-RU" sz="2400" b="1" dirty="0" err="1"/>
            <a:t>млн</a:t>
          </a:r>
          <a:r>
            <a:rPr lang="ru-RU" sz="2400" b="1" dirty="0"/>
            <a:t> </a:t>
          </a:r>
          <a:r>
            <a:rPr lang="ru-RU" sz="1600" b="1" dirty="0"/>
            <a:t>госпитализаци</a:t>
          </a:r>
          <a:r>
            <a:rPr lang="ru-RU" sz="1800" b="1" dirty="0"/>
            <a:t>й</a:t>
          </a:r>
          <a:r>
            <a:rPr lang="ru-RU" sz="1800" b="1" baseline="30000" dirty="0"/>
            <a:t>1</a:t>
          </a:r>
        </a:p>
      </dgm:t>
    </dgm:pt>
    <dgm:pt modelId="{026BA2A6-B1F8-4A0A-B8C5-EE762EAC8211}" type="parTrans" cxnId="{CB0FBB73-12DF-4C0D-8F00-C24E89EF91FB}">
      <dgm:prSet/>
      <dgm:spPr/>
      <dgm:t>
        <a:bodyPr/>
        <a:lstStyle/>
        <a:p>
          <a:endParaRPr lang="ru-RU"/>
        </a:p>
      </dgm:t>
    </dgm:pt>
    <dgm:pt modelId="{7F97B156-372F-4546-A262-A4F6CAD080FB}" type="sibTrans" cxnId="{CB0FBB73-12DF-4C0D-8F00-C24E89EF91FB}">
      <dgm:prSet/>
      <dgm:spPr/>
      <dgm:t>
        <a:bodyPr/>
        <a:lstStyle/>
        <a:p>
          <a:endParaRPr lang="ru-RU"/>
        </a:p>
      </dgm:t>
    </dgm:pt>
    <dgm:pt modelId="{CD5237FB-2FBF-4366-B2D9-B5F2514E718C}">
      <dgm:prSet phldrT="[Текст]" custT="1"/>
      <dgm:spPr/>
      <dgm:t>
        <a:bodyPr/>
        <a:lstStyle/>
        <a:p>
          <a:r>
            <a:rPr lang="ru-RU" sz="2400" b="1" dirty="0"/>
            <a:t>4200</a:t>
          </a:r>
          <a:r>
            <a:rPr lang="ru-RU" sz="2000" b="1" dirty="0"/>
            <a:t> </a:t>
          </a:r>
          <a:r>
            <a:rPr lang="ru-RU" sz="1600" b="1" dirty="0"/>
            <a:t>смертей</a:t>
          </a:r>
          <a:r>
            <a:rPr lang="ru-RU" sz="1600" b="1" baseline="30000" dirty="0"/>
            <a:t>1</a:t>
          </a:r>
          <a:endParaRPr lang="ru-RU" sz="1600" dirty="0"/>
        </a:p>
      </dgm:t>
    </dgm:pt>
    <dgm:pt modelId="{38C6D4DC-A7F7-40C4-9853-5D1C88BE5C98}" type="parTrans" cxnId="{8C31F8FD-41B9-4F70-B1EE-57BD287C47D2}">
      <dgm:prSet/>
      <dgm:spPr/>
      <dgm:t>
        <a:bodyPr/>
        <a:lstStyle/>
        <a:p>
          <a:endParaRPr lang="ru-RU"/>
        </a:p>
      </dgm:t>
    </dgm:pt>
    <dgm:pt modelId="{4A67A450-3B39-48AB-B7A5-35AC9A277010}" type="sibTrans" cxnId="{8C31F8FD-41B9-4F70-B1EE-57BD287C47D2}">
      <dgm:prSet/>
      <dgm:spPr/>
      <dgm:t>
        <a:bodyPr/>
        <a:lstStyle/>
        <a:p>
          <a:endParaRPr lang="ru-RU"/>
        </a:p>
      </dgm:t>
    </dgm:pt>
    <dgm:pt modelId="{2ED73AB3-8CC9-4D0C-8CEE-DE093B7D2C48}" type="pres">
      <dgm:prSet presAssocID="{FD85F51D-0CA3-409E-8990-DFD01666D45D}" presName="cycle" presStyleCnt="0">
        <dgm:presLayoutVars>
          <dgm:dir/>
          <dgm:resizeHandles val="exact"/>
        </dgm:presLayoutVars>
      </dgm:prSet>
      <dgm:spPr/>
      <dgm:t>
        <a:bodyPr/>
        <a:lstStyle/>
        <a:p>
          <a:endParaRPr lang="ru-RU"/>
        </a:p>
      </dgm:t>
    </dgm:pt>
    <dgm:pt modelId="{2660CC5A-64D5-425E-B4D9-7BFB267077E1}" type="pres">
      <dgm:prSet presAssocID="{4D17D1DE-0FDD-4439-A6EF-DA67C98C029A}" presName="node" presStyleLbl="node1" presStyleIdx="0" presStyleCnt="2">
        <dgm:presLayoutVars>
          <dgm:bulletEnabled val="1"/>
        </dgm:presLayoutVars>
      </dgm:prSet>
      <dgm:spPr/>
      <dgm:t>
        <a:bodyPr/>
        <a:lstStyle/>
        <a:p>
          <a:endParaRPr lang="ru-RU"/>
        </a:p>
      </dgm:t>
    </dgm:pt>
    <dgm:pt modelId="{1E24CD13-4068-42FA-8ACE-CCA26D47BB5A}" type="pres">
      <dgm:prSet presAssocID="{4D17D1DE-0FDD-4439-A6EF-DA67C98C029A}" presName="spNode" presStyleCnt="0"/>
      <dgm:spPr/>
    </dgm:pt>
    <dgm:pt modelId="{B3DFAD2C-CEFC-4935-851B-2F441C0D089A}" type="pres">
      <dgm:prSet presAssocID="{7F97B156-372F-4546-A262-A4F6CAD080FB}" presName="sibTrans" presStyleLbl="sibTrans1D1" presStyleIdx="0" presStyleCnt="2"/>
      <dgm:spPr/>
      <dgm:t>
        <a:bodyPr/>
        <a:lstStyle/>
        <a:p>
          <a:endParaRPr lang="ru-RU"/>
        </a:p>
      </dgm:t>
    </dgm:pt>
    <dgm:pt modelId="{F0F9D6AF-484B-4C84-9811-0A99EE1A3FE7}" type="pres">
      <dgm:prSet presAssocID="{CD5237FB-2FBF-4366-B2D9-B5F2514E718C}" presName="node" presStyleLbl="node1" presStyleIdx="1" presStyleCnt="2">
        <dgm:presLayoutVars>
          <dgm:bulletEnabled val="1"/>
        </dgm:presLayoutVars>
      </dgm:prSet>
      <dgm:spPr/>
      <dgm:t>
        <a:bodyPr/>
        <a:lstStyle/>
        <a:p>
          <a:endParaRPr lang="ru-RU"/>
        </a:p>
      </dgm:t>
    </dgm:pt>
    <dgm:pt modelId="{7557EA4F-1DF9-4AC9-879D-CB375A32D4EB}" type="pres">
      <dgm:prSet presAssocID="{CD5237FB-2FBF-4366-B2D9-B5F2514E718C}" presName="spNode" presStyleCnt="0"/>
      <dgm:spPr/>
    </dgm:pt>
    <dgm:pt modelId="{A0EE3D14-93D9-45A8-AEBA-3AD15EEBFF41}" type="pres">
      <dgm:prSet presAssocID="{4A67A450-3B39-48AB-B7A5-35AC9A277010}" presName="sibTrans" presStyleLbl="sibTrans1D1" presStyleIdx="1" presStyleCnt="2"/>
      <dgm:spPr/>
      <dgm:t>
        <a:bodyPr/>
        <a:lstStyle/>
        <a:p>
          <a:endParaRPr lang="ru-RU"/>
        </a:p>
      </dgm:t>
    </dgm:pt>
  </dgm:ptLst>
  <dgm:cxnLst>
    <dgm:cxn modelId="{3812540A-4633-4642-84F0-A9BF724EA996}" type="presOf" srcId="{4D17D1DE-0FDD-4439-A6EF-DA67C98C029A}" destId="{2660CC5A-64D5-425E-B4D9-7BFB267077E1}" srcOrd="0" destOrd="0" presId="urn:microsoft.com/office/officeart/2005/8/layout/cycle6"/>
    <dgm:cxn modelId="{D06754F4-E85F-4088-895F-546750A3A489}" type="presOf" srcId="{4A67A450-3B39-48AB-B7A5-35AC9A277010}" destId="{A0EE3D14-93D9-45A8-AEBA-3AD15EEBFF41}" srcOrd="0" destOrd="0" presId="urn:microsoft.com/office/officeart/2005/8/layout/cycle6"/>
    <dgm:cxn modelId="{E74A7904-E842-4B61-86A2-5807CE6289A6}" type="presOf" srcId="{FD85F51D-0CA3-409E-8990-DFD01666D45D}" destId="{2ED73AB3-8CC9-4D0C-8CEE-DE093B7D2C48}" srcOrd="0" destOrd="0" presId="urn:microsoft.com/office/officeart/2005/8/layout/cycle6"/>
    <dgm:cxn modelId="{227212C6-2DFD-4C63-92D7-B6DBAB536DD9}" type="presOf" srcId="{7F97B156-372F-4546-A262-A4F6CAD080FB}" destId="{B3DFAD2C-CEFC-4935-851B-2F441C0D089A}" srcOrd="0" destOrd="0" presId="urn:microsoft.com/office/officeart/2005/8/layout/cycle6"/>
    <dgm:cxn modelId="{CB0FBB73-12DF-4C0D-8F00-C24E89EF91FB}" srcId="{FD85F51D-0CA3-409E-8990-DFD01666D45D}" destId="{4D17D1DE-0FDD-4439-A6EF-DA67C98C029A}" srcOrd="0" destOrd="0" parTransId="{026BA2A6-B1F8-4A0A-B8C5-EE762EAC8211}" sibTransId="{7F97B156-372F-4546-A262-A4F6CAD080FB}"/>
    <dgm:cxn modelId="{97108053-C133-4CEB-9FF9-7892642B85EA}" type="presOf" srcId="{CD5237FB-2FBF-4366-B2D9-B5F2514E718C}" destId="{F0F9D6AF-484B-4C84-9811-0A99EE1A3FE7}" srcOrd="0" destOrd="0" presId="urn:microsoft.com/office/officeart/2005/8/layout/cycle6"/>
    <dgm:cxn modelId="{8C31F8FD-41B9-4F70-B1EE-57BD287C47D2}" srcId="{FD85F51D-0CA3-409E-8990-DFD01666D45D}" destId="{CD5237FB-2FBF-4366-B2D9-B5F2514E718C}" srcOrd="1" destOrd="0" parTransId="{38C6D4DC-A7F7-40C4-9853-5D1C88BE5C98}" sibTransId="{4A67A450-3B39-48AB-B7A5-35AC9A277010}"/>
    <dgm:cxn modelId="{B2739F40-7DE7-4353-853A-90BD6AC49F57}" type="presParOf" srcId="{2ED73AB3-8CC9-4D0C-8CEE-DE093B7D2C48}" destId="{2660CC5A-64D5-425E-B4D9-7BFB267077E1}" srcOrd="0" destOrd="0" presId="urn:microsoft.com/office/officeart/2005/8/layout/cycle6"/>
    <dgm:cxn modelId="{B3ADFE25-9C67-4DDF-98F8-B748A0E1B643}" type="presParOf" srcId="{2ED73AB3-8CC9-4D0C-8CEE-DE093B7D2C48}" destId="{1E24CD13-4068-42FA-8ACE-CCA26D47BB5A}" srcOrd="1" destOrd="0" presId="urn:microsoft.com/office/officeart/2005/8/layout/cycle6"/>
    <dgm:cxn modelId="{E9FC451C-62BB-4D2A-892E-AE2952B8ABF0}" type="presParOf" srcId="{2ED73AB3-8CC9-4D0C-8CEE-DE093B7D2C48}" destId="{B3DFAD2C-CEFC-4935-851B-2F441C0D089A}" srcOrd="2" destOrd="0" presId="urn:microsoft.com/office/officeart/2005/8/layout/cycle6"/>
    <dgm:cxn modelId="{7B5D0EC6-4B47-468C-83F7-3002B26AC8B2}" type="presParOf" srcId="{2ED73AB3-8CC9-4D0C-8CEE-DE093B7D2C48}" destId="{F0F9D6AF-484B-4C84-9811-0A99EE1A3FE7}" srcOrd="3" destOrd="0" presId="urn:microsoft.com/office/officeart/2005/8/layout/cycle6"/>
    <dgm:cxn modelId="{207444E3-C34D-43E6-9B39-DD3297F461C9}" type="presParOf" srcId="{2ED73AB3-8CC9-4D0C-8CEE-DE093B7D2C48}" destId="{7557EA4F-1DF9-4AC9-879D-CB375A32D4EB}" srcOrd="4" destOrd="0" presId="urn:microsoft.com/office/officeart/2005/8/layout/cycle6"/>
    <dgm:cxn modelId="{4C2169AE-59E4-40D3-B19D-6516CD15D4E7}" type="presParOf" srcId="{2ED73AB3-8CC9-4D0C-8CEE-DE093B7D2C48}" destId="{A0EE3D14-93D9-45A8-AEBA-3AD15EEBFF41}" srcOrd="5" destOrd="0" presId="urn:microsoft.com/office/officeart/2005/8/layout/cycle6"/>
  </dgm:cxnLst>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F3DFBC-0BD1-4D8D-AD10-58AE65D1CB18}" type="doc">
      <dgm:prSet loTypeId="urn:microsoft.com/office/officeart/2005/8/layout/hProcess3" loCatId="process" qsTypeId="urn:microsoft.com/office/officeart/2005/8/quickstyle/3d2#2" qsCatId="3D" csTypeId="urn:microsoft.com/office/officeart/2005/8/colors/accent1_3" csCatId="accent1" phldr="1"/>
      <dgm:spPr/>
    </dgm:pt>
    <dgm:pt modelId="{2F5DE3DF-593E-49BF-BFF0-0FC81A7EC9D4}">
      <dgm:prSet phldrT="[Текст]" custT="1"/>
      <dgm:spPr/>
      <dgm:t>
        <a:bodyPr>
          <a:scene3d>
            <a:camera prst="orthographicFront"/>
            <a:lightRig rig="soft" dir="t">
              <a:rot lat="0" lon="0" rev="10800000"/>
            </a:lightRig>
          </a:scene3d>
          <a:sp3d>
            <a:bevelT w="27940" h="12700"/>
            <a:contourClr>
              <a:srgbClr val="DDDDDD"/>
            </a:contourClr>
          </a:sp3d>
        </a:bodyPr>
        <a:lstStyle/>
        <a:p>
          <a:r>
            <a:rPr lang="ru-RU" sz="2000" b="1" cap="none" spc="150" dirty="0">
              <a:ln w="11430"/>
              <a:solidFill>
                <a:srgbClr val="F8F8F8"/>
              </a:solidFill>
              <a:effectLst/>
              <a:latin typeface="Arial" pitchFamily="34" charset="0"/>
              <a:cs typeface="Arial" pitchFamily="34" charset="0"/>
            </a:rPr>
            <a:t>Каждый 15-й</a:t>
          </a:r>
        </a:p>
      </dgm:t>
    </dgm:pt>
    <dgm:pt modelId="{7E91FB57-AB5F-46ED-8380-BF2C4CC3841D}" type="parTrans" cxnId="{85416101-61CF-46B8-B274-FC9059288C36}">
      <dgm:prSet/>
      <dgm:spPr/>
      <dgm:t>
        <a:bodyPr/>
        <a:lstStyle/>
        <a:p>
          <a:endParaRPr lang="ru-RU"/>
        </a:p>
      </dgm:t>
    </dgm:pt>
    <dgm:pt modelId="{6CB4DA30-FC73-4F54-833C-6352DBC3A314}" type="sibTrans" cxnId="{85416101-61CF-46B8-B274-FC9059288C36}">
      <dgm:prSet/>
      <dgm:spPr/>
      <dgm:t>
        <a:bodyPr/>
        <a:lstStyle/>
        <a:p>
          <a:endParaRPr lang="ru-RU"/>
        </a:p>
      </dgm:t>
    </dgm:pt>
    <dgm:pt modelId="{C507E487-AEB8-4FD8-B3E8-70D3166C299A}" type="pres">
      <dgm:prSet presAssocID="{F6F3DFBC-0BD1-4D8D-AD10-58AE65D1CB18}" presName="Name0" presStyleCnt="0">
        <dgm:presLayoutVars>
          <dgm:dir/>
          <dgm:animLvl val="lvl"/>
          <dgm:resizeHandles val="exact"/>
        </dgm:presLayoutVars>
      </dgm:prSet>
      <dgm:spPr/>
    </dgm:pt>
    <dgm:pt modelId="{3D40E2B0-823F-471F-BF03-4BFE2774CDB1}" type="pres">
      <dgm:prSet presAssocID="{F6F3DFBC-0BD1-4D8D-AD10-58AE65D1CB18}" presName="dummy" presStyleCnt="0"/>
      <dgm:spPr/>
    </dgm:pt>
    <dgm:pt modelId="{EECA6E2C-3425-48EE-92E6-7B71B1410781}" type="pres">
      <dgm:prSet presAssocID="{F6F3DFBC-0BD1-4D8D-AD10-58AE65D1CB18}" presName="linH" presStyleCnt="0"/>
      <dgm:spPr/>
    </dgm:pt>
    <dgm:pt modelId="{85F4F38B-60A1-4E62-868B-8242609C2E34}" type="pres">
      <dgm:prSet presAssocID="{F6F3DFBC-0BD1-4D8D-AD10-58AE65D1CB18}" presName="padding1" presStyleCnt="0"/>
      <dgm:spPr/>
    </dgm:pt>
    <dgm:pt modelId="{452A977E-7828-4581-A703-D0F78ED5AEEC}" type="pres">
      <dgm:prSet presAssocID="{2F5DE3DF-593E-49BF-BFF0-0FC81A7EC9D4}" presName="linV" presStyleCnt="0"/>
      <dgm:spPr/>
    </dgm:pt>
    <dgm:pt modelId="{D2FB402C-FFEA-4E30-968C-8361B58A2B5C}" type="pres">
      <dgm:prSet presAssocID="{2F5DE3DF-593E-49BF-BFF0-0FC81A7EC9D4}" presName="spVertical1" presStyleCnt="0"/>
      <dgm:spPr/>
    </dgm:pt>
    <dgm:pt modelId="{3C040244-A132-452C-9649-89E9C1ACFED8}" type="pres">
      <dgm:prSet presAssocID="{2F5DE3DF-593E-49BF-BFF0-0FC81A7EC9D4}" presName="parTx" presStyleLbl="revTx" presStyleIdx="0" presStyleCnt="1" custAng="16200000" custScaleX="181883" custLinFactNeighborX="-9845" custLinFactNeighborY="-66866">
        <dgm:presLayoutVars>
          <dgm:chMax val="0"/>
          <dgm:chPref val="0"/>
          <dgm:bulletEnabled val="1"/>
        </dgm:presLayoutVars>
      </dgm:prSet>
      <dgm:spPr/>
      <dgm:t>
        <a:bodyPr/>
        <a:lstStyle/>
        <a:p>
          <a:endParaRPr lang="ru-RU"/>
        </a:p>
      </dgm:t>
    </dgm:pt>
    <dgm:pt modelId="{9F7E8F66-CCCD-4136-9B0A-D20A598F95C7}" type="pres">
      <dgm:prSet presAssocID="{2F5DE3DF-593E-49BF-BFF0-0FC81A7EC9D4}" presName="spVertical2" presStyleCnt="0"/>
      <dgm:spPr/>
    </dgm:pt>
    <dgm:pt modelId="{6290E1B3-F494-45CC-95BB-712813E4B300}" type="pres">
      <dgm:prSet presAssocID="{2F5DE3DF-593E-49BF-BFF0-0FC81A7EC9D4}" presName="spVertical3" presStyleCnt="0"/>
      <dgm:spPr/>
    </dgm:pt>
    <dgm:pt modelId="{2C5B94E6-CC0C-45AB-BE97-4BCF82EF5B4F}" type="pres">
      <dgm:prSet presAssocID="{F6F3DFBC-0BD1-4D8D-AD10-58AE65D1CB18}" presName="padding2" presStyleCnt="0"/>
      <dgm:spPr/>
    </dgm:pt>
    <dgm:pt modelId="{BBD36DF2-BFF8-485B-9713-2EFC45314B98}" type="pres">
      <dgm:prSet presAssocID="{F6F3DFBC-0BD1-4D8D-AD10-58AE65D1CB18}" presName="negArrow" presStyleCnt="0"/>
      <dgm:spPr/>
    </dgm:pt>
    <dgm:pt modelId="{CF395D99-A926-4937-9646-BCD995DDDA87}" type="pres">
      <dgm:prSet presAssocID="{F6F3DFBC-0BD1-4D8D-AD10-58AE65D1CB18}" presName="backgroundArrow" presStyleLbl="node1" presStyleIdx="0" presStyleCnt="1" custAng="5400000" custScaleX="5157" custLinFactNeighborX="-17954" custLinFactNeighborY="3126"/>
      <dgm:spPr>
        <a:solidFill>
          <a:schemeClr val="tx2"/>
        </a:solidFill>
      </dgm:spPr>
    </dgm:pt>
  </dgm:ptLst>
  <dgm:cxnLst>
    <dgm:cxn modelId="{85416101-61CF-46B8-B274-FC9059288C36}" srcId="{F6F3DFBC-0BD1-4D8D-AD10-58AE65D1CB18}" destId="{2F5DE3DF-593E-49BF-BFF0-0FC81A7EC9D4}" srcOrd="0" destOrd="0" parTransId="{7E91FB57-AB5F-46ED-8380-BF2C4CC3841D}" sibTransId="{6CB4DA30-FC73-4F54-833C-6352DBC3A314}"/>
    <dgm:cxn modelId="{0FC38758-CADE-44AF-B11A-A59FA82C8BDF}" type="presOf" srcId="{2F5DE3DF-593E-49BF-BFF0-0FC81A7EC9D4}" destId="{3C040244-A132-452C-9649-89E9C1ACFED8}" srcOrd="0" destOrd="0" presId="urn:microsoft.com/office/officeart/2005/8/layout/hProcess3"/>
    <dgm:cxn modelId="{07F7AB12-1368-43F8-A608-2C209EB6504E}" type="presOf" srcId="{F6F3DFBC-0BD1-4D8D-AD10-58AE65D1CB18}" destId="{C507E487-AEB8-4FD8-B3E8-70D3166C299A}" srcOrd="0" destOrd="0" presId="urn:microsoft.com/office/officeart/2005/8/layout/hProcess3"/>
    <dgm:cxn modelId="{9A7D22DD-EEF1-4D3F-A4E5-03CCC3D211CC}" type="presParOf" srcId="{C507E487-AEB8-4FD8-B3E8-70D3166C299A}" destId="{3D40E2B0-823F-471F-BF03-4BFE2774CDB1}" srcOrd="0" destOrd="0" presId="urn:microsoft.com/office/officeart/2005/8/layout/hProcess3"/>
    <dgm:cxn modelId="{E7FB204B-D2B3-4CE7-9C5F-6876131E61D2}" type="presParOf" srcId="{C507E487-AEB8-4FD8-B3E8-70D3166C299A}" destId="{EECA6E2C-3425-48EE-92E6-7B71B1410781}" srcOrd="1" destOrd="0" presId="urn:microsoft.com/office/officeart/2005/8/layout/hProcess3"/>
    <dgm:cxn modelId="{45DA74F6-C88A-4E94-B028-F87C919CD364}" type="presParOf" srcId="{EECA6E2C-3425-48EE-92E6-7B71B1410781}" destId="{85F4F38B-60A1-4E62-868B-8242609C2E34}" srcOrd="0" destOrd="0" presId="urn:microsoft.com/office/officeart/2005/8/layout/hProcess3"/>
    <dgm:cxn modelId="{0F4B28E6-0606-4732-97DA-310478E3DB26}" type="presParOf" srcId="{EECA6E2C-3425-48EE-92E6-7B71B1410781}" destId="{452A977E-7828-4581-A703-D0F78ED5AEEC}" srcOrd="1" destOrd="0" presId="urn:microsoft.com/office/officeart/2005/8/layout/hProcess3"/>
    <dgm:cxn modelId="{FD77F345-503C-4B87-98B5-1FCF546CCBEC}" type="presParOf" srcId="{452A977E-7828-4581-A703-D0F78ED5AEEC}" destId="{D2FB402C-FFEA-4E30-968C-8361B58A2B5C}" srcOrd="0" destOrd="0" presId="urn:microsoft.com/office/officeart/2005/8/layout/hProcess3"/>
    <dgm:cxn modelId="{18A4084D-0A23-4587-A71F-1A0A8BA693DA}" type="presParOf" srcId="{452A977E-7828-4581-A703-D0F78ED5AEEC}" destId="{3C040244-A132-452C-9649-89E9C1ACFED8}" srcOrd="1" destOrd="0" presId="urn:microsoft.com/office/officeart/2005/8/layout/hProcess3"/>
    <dgm:cxn modelId="{5E1D6E3A-34CA-4940-A92C-01FBB733C214}" type="presParOf" srcId="{452A977E-7828-4581-A703-D0F78ED5AEEC}" destId="{9F7E8F66-CCCD-4136-9B0A-D20A598F95C7}" srcOrd="2" destOrd="0" presId="urn:microsoft.com/office/officeart/2005/8/layout/hProcess3"/>
    <dgm:cxn modelId="{667D6D8A-4951-4085-A960-24AF1103BC79}" type="presParOf" srcId="{452A977E-7828-4581-A703-D0F78ED5AEEC}" destId="{6290E1B3-F494-45CC-95BB-712813E4B300}" srcOrd="3" destOrd="0" presId="urn:microsoft.com/office/officeart/2005/8/layout/hProcess3"/>
    <dgm:cxn modelId="{A9637057-0E78-4E52-81A8-DA1B72960B75}" type="presParOf" srcId="{EECA6E2C-3425-48EE-92E6-7B71B1410781}" destId="{2C5B94E6-CC0C-45AB-BE97-4BCF82EF5B4F}" srcOrd="2" destOrd="0" presId="urn:microsoft.com/office/officeart/2005/8/layout/hProcess3"/>
    <dgm:cxn modelId="{C16182EE-A050-431A-A081-C725BE6C1082}" type="presParOf" srcId="{EECA6E2C-3425-48EE-92E6-7B71B1410781}" destId="{BBD36DF2-BFF8-485B-9713-2EFC45314B98}" srcOrd="3" destOrd="0" presId="urn:microsoft.com/office/officeart/2005/8/layout/hProcess3"/>
    <dgm:cxn modelId="{6EF5E766-C469-4DA2-8B6A-60E9387C1702}" type="presParOf" srcId="{EECA6E2C-3425-48EE-92E6-7B71B1410781}" destId="{CF395D99-A926-4937-9646-BCD995DDDA87}" srcOrd="4" destOrd="0" presId="urn:microsoft.com/office/officeart/2005/8/layout/hProcess3"/>
  </dgm:cxnLst>
  <dgm:bg>
    <a:noFill/>
  </dgm:bg>
  <dgm:whole/>
  <dgm:extLst>
    <a:ext uri="http://schemas.microsoft.com/office/drawing/2008/diagram">
      <dsp:dataModelExt xmlns:dsp="http://schemas.microsoft.com/office/drawing/2008/diagram" relId="rId1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6EB0A09-C8DF-4BCA-96F1-E4A0D7F5373E}" type="doc">
      <dgm:prSet loTypeId="urn:microsoft.com/office/officeart/2005/8/layout/list1" loCatId="list" qsTypeId="urn:microsoft.com/office/officeart/2005/8/quickstyle/3d2#3" qsCatId="3D" csTypeId="urn:microsoft.com/office/officeart/2005/8/colors/accent1_2" csCatId="accent1" phldr="1"/>
      <dgm:spPr/>
      <dgm:t>
        <a:bodyPr/>
        <a:lstStyle/>
        <a:p>
          <a:endParaRPr lang="ru-RU"/>
        </a:p>
      </dgm:t>
    </dgm:pt>
    <dgm:pt modelId="{B860A2EE-02DA-4D11-88F8-A51B39DDC3F3}">
      <dgm:prSet phldrT="[Текст]" custT="1"/>
      <dgm:spPr>
        <a:solidFill>
          <a:schemeClr val="accent1">
            <a:lumMod val="40000"/>
            <a:lumOff val="60000"/>
          </a:schemeClr>
        </a:solidFill>
      </dgm:spPr>
      <dgm:t>
        <a:bodyPr/>
        <a:lstStyle/>
        <a:p>
          <a:r>
            <a:rPr lang="ru-RU" sz="2000" b="1" dirty="0">
              <a:solidFill>
                <a:schemeClr val="accent6"/>
              </a:solidFill>
              <a:latin typeface="Arial" pitchFamily="34" charset="0"/>
              <a:cs typeface="Arial" pitchFamily="34" charset="0"/>
            </a:rPr>
            <a:t>в 47 из </a:t>
          </a:r>
          <a:r>
            <a:rPr lang="en-US" sz="2000" b="1" dirty="0">
              <a:solidFill>
                <a:schemeClr val="accent6"/>
              </a:solidFill>
              <a:latin typeface="Arial" pitchFamily="34" charset="0"/>
              <a:cs typeface="Arial" pitchFamily="34" charset="0"/>
            </a:rPr>
            <a:t>8</a:t>
          </a:r>
          <a:r>
            <a:rPr lang="ru-RU" sz="2000" b="1" dirty="0">
              <a:solidFill>
                <a:schemeClr val="accent6"/>
              </a:solidFill>
              <a:latin typeface="Arial" pitchFamily="34" charset="0"/>
              <a:cs typeface="Arial" pitchFamily="34" charset="0"/>
            </a:rPr>
            <a:t>5 </a:t>
          </a:r>
          <a:r>
            <a:rPr lang="ru-RU" sz="1400" b="1" dirty="0">
              <a:solidFill>
                <a:schemeClr val="accent6"/>
              </a:solidFill>
              <a:latin typeface="Arial" pitchFamily="34" charset="0"/>
              <a:cs typeface="Arial" pitchFamily="34" charset="0"/>
            </a:rPr>
            <a:t>субъектах показатели превышают среднероссийские</a:t>
          </a:r>
          <a:r>
            <a:rPr lang="ru-RU" sz="1400" baseline="30000" dirty="0">
              <a:solidFill>
                <a:schemeClr val="accent6"/>
              </a:solidFill>
              <a:latin typeface="Arial" pitchFamily="34" charset="0"/>
              <a:cs typeface="Arial" pitchFamily="34" charset="0"/>
            </a:rPr>
            <a:t>2</a:t>
          </a:r>
          <a:endParaRPr lang="ru-RU" sz="1400" dirty="0">
            <a:solidFill>
              <a:schemeClr val="accent6"/>
            </a:solidFill>
          </a:endParaRPr>
        </a:p>
      </dgm:t>
    </dgm:pt>
    <dgm:pt modelId="{8A643D56-15BA-4E8C-9604-896C5E46A6EE}" type="parTrans" cxnId="{632D4665-151C-48DE-B2B6-027692C27DEB}">
      <dgm:prSet/>
      <dgm:spPr/>
      <dgm:t>
        <a:bodyPr/>
        <a:lstStyle/>
        <a:p>
          <a:endParaRPr lang="ru-RU">
            <a:solidFill>
              <a:srgbClr val="C00000"/>
            </a:solidFill>
          </a:endParaRPr>
        </a:p>
      </dgm:t>
    </dgm:pt>
    <dgm:pt modelId="{596F98C0-83B4-44D1-A704-62ADE5B35EC1}" type="sibTrans" cxnId="{632D4665-151C-48DE-B2B6-027692C27DEB}">
      <dgm:prSet/>
      <dgm:spPr/>
      <dgm:t>
        <a:bodyPr/>
        <a:lstStyle/>
        <a:p>
          <a:endParaRPr lang="ru-RU">
            <a:solidFill>
              <a:srgbClr val="C00000"/>
            </a:solidFill>
          </a:endParaRPr>
        </a:p>
      </dgm:t>
    </dgm:pt>
    <dgm:pt modelId="{3328E31C-2AA3-4A97-89D3-1F09BA5158C3}">
      <dgm:prSet phldrT="[Текст]" custT="1"/>
      <dgm:spPr>
        <a:solidFill>
          <a:schemeClr val="accent1">
            <a:lumMod val="40000"/>
            <a:lumOff val="60000"/>
          </a:schemeClr>
        </a:solidFill>
      </dgm:spPr>
      <dgm:t>
        <a:bodyPr/>
        <a:lstStyle/>
        <a:p>
          <a:r>
            <a:rPr lang="ru-RU" sz="2000" b="1" dirty="0">
              <a:solidFill>
                <a:schemeClr val="accent6"/>
              </a:solidFill>
              <a:latin typeface="Arial" pitchFamily="34" charset="0"/>
              <a:cs typeface="Arial" pitchFamily="34" charset="0"/>
            </a:rPr>
            <a:t>20—25 % </a:t>
          </a:r>
          <a:r>
            <a:rPr lang="ru-RU" sz="1600" b="1" dirty="0">
              <a:solidFill>
                <a:schemeClr val="accent6"/>
              </a:solidFill>
              <a:latin typeface="Arial" pitchFamily="34" charset="0"/>
              <a:cs typeface="Arial" pitchFamily="34" charset="0"/>
            </a:rPr>
            <a:t>всех </a:t>
          </a:r>
          <a:r>
            <a:rPr lang="ru-RU" sz="1600" b="1" dirty="0" err="1">
              <a:solidFill>
                <a:schemeClr val="accent6"/>
              </a:solidFill>
              <a:latin typeface="Arial" pitchFamily="34" charset="0"/>
              <a:cs typeface="Arial" pitchFamily="34" charset="0"/>
            </a:rPr>
            <a:t>случ</a:t>
          </a:r>
          <a:r>
            <a:rPr lang="ru-RU" sz="1600" b="1" dirty="0">
              <a:solidFill>
                <a:schemeClr val="accent6"/>
              </a:solidFill>
              <a:latin typeface="Arial" pitchFamily="34" charset="0"/>
              <a:cs typeface="Arial" pitchFamily="34" charset="0"/>
            </a:rPr>
            <a:t>. инфекционных болезней </a:t>
          </a:r>
        </a:p>
        <a:p>
          <a:r>
            <a:rPr lang="ru-RU" sz="1600" dirty="0">
              <a:solidFill>
                <a:schemeClr val="accent6"/>
              </a:solidFill>
              <a:latin typeface="Arial" pitchFamily="34" charset="0"/>
              <a:cs typeface="Arial" pitchFamily="34" charset="0"/>
            </a:rPr>
            <a:t>(без гриппа и ОРВИ)</a:t>
          </a:r>
          <a:r>
            <a:rPr lang="ru-RU" sz="1600" baseline="30000" dirty="0">
              <a:solidFill>
                <a:schemeClr val="accent6"/>
              </a:solidFill>
              <a:latin typeface="Arial" pitchFamily="34" charset="0"/>
              <a:cs typeface="Arial" pitchFamily="34" charset="0"/>
            </a:rPr>
            <a:t>2</a:t>
          </a:r>
          <a:endParaRPr lang="ru-RU" sz="1600" baseline="30000" dirty="0">
            <a:solidFill>
              <a:schemeClr val="accent6"/>
            </a:solidFill>
          </a:endParaRPr>
        </a:p>
      </dgm:t>
    </dgm:pt>
    <dgm:pt modelId="{C444D0B6-9044-4731-BFD9-E78E22C1275A}" type="sibTrans" cxnId="{99E5BEAF-601A-4076-8C6B-5ECC8ED91850}">
      <dgm:prSet/>
      <dgm:spPr/>
      <dgm:t>
        <a:bodyPr/>
        <a:lstStyle/>
        <a:p>
          <a:endParaRPr lang="ru-RU">
            <a:solidFill>
              <a:srgbClr val="C00000"/>
            </a:solidFill>
          </a:endParaRPr>
        </a:p>
      </dgm:t>
    </dgm:pt>
    <dgm:pt modelId="{AF517A66-852E-49C3-ADFA-DDF716910231}" type="parTrans" cxnId="{99E5BEAF-601A-4076-8C6B-5ECC8ED91850}">
      <dgm:prSet/>
      <dgm:spPr/>
      <dgm:t>
        <a:bodyPr/>
        <a:lstStyle/>
        <a:p>
          <a:endParaRPr lang="ru-RU">
            <a:solidFill>
              <a:srgbClr val="C00000"/>
            </a:solidFill>
          </a:endParaRPr>
        </a:p>
      </dgm:t>
    </dgm:pt>
    <dgm:pt modelId="{2ABAC9AA-D539-4358-A010-795132A3B963}">
      <dgm:prSet phldrT="[Текст]" custT="1"/>
      <dgm:spPr>
        <a:solidFill>
          <a:schemeClr val="accent1">
            <a:lumMod val="40000"/>
            <a:lumOff val="60000"/>
          </a:schemeClr>
        </a:solidFill>
      </dgm:spPr>
      <dgm:t>
        <a:bodyPr/>
        <a:lstStyle/>
        <a:p>
          <a:r>
            <a:rPr lang="ru-RU" sz="1600" b="1" dirty="0">
              <a:solidFill>
                <a:schemeClr val="accent6"/>
              </a:solidFill>
              <a:effectLst/>
              <a:latin typeface="Arial" pitchFamily="34" charset="0"/>
              <a:cs typeface="Arial" pitchFamily="34" charset="0"/>
            </a:rPr>
            <a:t>регистрируется во всех субъектах РФ</a:t>
          </a:r>
          <a:r>
            <a:rPr lang="ru-RU" sz="1600" baseline="30000" dirty="0">
              <a:solidFill>
                <a:schemeClr val="accent6"/>
              </a:solidFill>
              <a:latin typeface="Arial" pitchFamily="34" charset="0"/>
              <a:cs typeface="Arial" pitchFamily="34" charset="0"/>
            </a:rPr>
            <a:t>2</a:t>
          </a:r>
          <a:endParaRPr lang="ru-RU" sz="1600" dirty="0">
            <a:solidFill>
              <a:schemeClr val="accent6"/>
            </a:solidFill>
            <a:effectLst/>
          </a:endParaRPr>
        </a:p>
      </dgm:t>
    </dgm:pt>
    <dgm:pt modelId="{816AE1B9-B1F2-4DA4-A266-7D1CD7308CBA}" type="sibTrans" cxnId="{DB1A2B9D-A349-47D8-99A1-9F646FBCC0B9}">
      <dgm:prSet/>
      <dgm:spPr/>
      <dgm:t>
        <a:bodyPr/>
        <a:lstStyle/>
        <a:p>
          <a:endParaRPr lang="ru-RU">
            <a:solidFill>
              <a:srgbClr val="C00000"/>
            </a:solidFill>
          </a:endParaRPr>
        </a:p>
      </dgm:t>
    </dgm:pt>
    <dgm:pt modelId="{B60D7926-F630-4739-A31B-29ED8D857D89}" type="parTrans" cxnId="{DB1A2B9D-A349-47D8-99A1-9F646FBCC0B9}">
      <dgm:prSet/>
      <dgm:spPr/>
      <dgm:t>
        <a:bodyPr/>
        <a:lstStyle/>
        <a:p>
          <a:endParaRPr lang="ru-RU">
            <a:solidFill>
              <a:srgbClr val="C00000"/>
            </a:solidFill>
          </a:endParaRPr>
        </a:p>
      </dgm:t>
    </dgm:pt>
    <dgm:pt modelId="{D190E28C-1F73-4EA8-8358-F83F873CADF6}" type="pres">
      <dgm:prSet presAssocID="{56EB0A09-C8DF-4BCA-96F1-E4A0D7F5373E}" presName="linear" presStyleCnt="0">
        <dgm:presLayoutVars>
          <dgm:dir/>
          <dgm:animLvl val="lvl"/>
          <dgm:resizeHandles val="exact"/>
        </dgm:presLayoutVars>
      </dgm:prSet>
      <dgm:spPr/>
      <dgm:t>
        <a:bodyPr/>
        <a:lstStyle/>
        <a:p>
          <a:endParaRPr lang="ru-RU"/>
        </a:p>
      </dgm:t>
    </dgm:pt>
    <dgm:pt modelId="{95AECCDC-B348-42BB-80EC-1C5FCB48BA1C}" type="pres">
      <dgm:prSet presAssocID="{3328E31C-2AA3-4A97-89D3-1F09BA5158C3}" presName="parentLin" presStyleCnt="0"/>
      <dgm:spPr/>
    </dgm:pt>
    <dgm:pt modelId="{45B4F5EA-C545-4318-ADAA-C099C048D560}" type="pres">
      <dgm:prSet presAssocID="{3328E31C-2AA3-4A97-89D3-1F09BA5158C3}" presName="parentLeftMargin" presStyleLbl="node1" presStyleIdx="0" presStyleCnt="3"/>
      <dgm:spPr/>
      <dgm:t>
        <a:bodyPr/>
        <a:lstStyle/>
        <a:p>
          <a:endParaRPr lang="ru-RU"/>
        </a:p>
      </dgm:t>
    </dgm:pt>
    <dgm:pt modelId="{5FE452F3-C4B8-44AF-9426-FF3595A76023}" type="pres">
      <dgm:prSet presAssocID="{3328E31C-2AA3-4A97-89D3-1F09BA5158C3}" presName="parentText" presStyleLbl="node1" presStyleIdx="0" presStyleCnt="3">
        <dgm:presLayoutVars>
          <dgm:chMax val="0"/>
          <dgm:bulletEnabled val="1"/>
        </dgm:presLayoutVars>
      </dgm:prSet>
      <dgm:spPr/>
      <dgm:t>
        <a:bodyPr/>
        <a:lstStyle/>
        <a:p>
          <a:endParaRPr lang="ru-RU"/>
        </a:p>
      </dgm:t>
    </dgm:pt>
    <dgm:pt modelId="{2F00AF8E-2A24-49E0-A420-56ED7624EA53}" type="pres">
      <dgm:prSet presAssocID="{3328E31C-2AA3-4A97-89D3-1F09BA5158C3}" presName="negativeSpace" presStyleCnt="0"/>
      <dgm:spPr/>
    </dgm:pt>
    <dgm:pt modelId="{F0250DB6-008D-4924-BC77-D6C5AB8E0CB0}" type="pres">
      <dgm:prSet presAssocID="{3328E31C-2AA3-4A97-89D3-1F09BA5158C3}" presName="childText" presStyleLbl="conFgAcc1" presStyleIdx="0" presStyleCnt="3">
        <dgm:presLayoutVars>
          <dgm:bulletEnabled val="1"/>
        </dgm:presLayoutVars>
      </dgm:prSet>
      <dgm:spPr/>
    </dgm:pt>
    <dgm:pt modelId="{6A7424B3-4A23-4DC0-A310-B6E7A48DDB9B}" type="pres">
      <dgm:prSet presAssocID="{C444D0B6-9044-4731-BFD9-E78E22C1275A}" presName="spaceBetweenRectangles" presStyleCnt="0"/>
      <dgm:spPr/>
    </dgm:pt>
    <dgm:pt modelId="{C13E3B1B-100B-4CE2-9634-7BBFA5658A09}" type="pres">
      <dgm:prSet presAssocID="{2ABAC9AA-D539-4358-A010-795132A3B963}" presName="parentLin" presStyleCnt="0"/>
      <dgm:spPr/>
    </dgm:pt>
    <dgm:pt modelId="{55038BE1-C8FD-457D-A109-BEDFCE3C5AAD}" type="pres">
      <dgm:prSet presAssocID="{2ABAC9AA-D539-4358-A010-795132A3B963}" presName="parentLeftMargin" presStyleLbl="node1" presStyleIdx="0" presStyleCnt="3"/>
      <dgm:spPr/>
      <dgm:t>
        <a:bodyPr/>
        <a:lstStyle/>
        <a:p>
          <a:endParaRPr lang="ru-RU"/>
        </a:p>
      </dgm:t>
    </dgm:pt>
    <dgm:pt modelId="{EC8D620C-A19E-4D6F-8EE7-57914171958F}" type="pres">
      <dgm:prSet presAssocID="{2ABAC9AA-D539-4358-A010-795132A3B963}" presName="parentText" presStyleLbl="node1" presStyleIdx="1" presStyleCnt="3">
        <dgm:presLayoutVars>
          <dgm:chMax val="0"/>
          <dgm:bulletEnabled val="1"/>
        </dgm:presLayoutVars>
      </dgm:prSet>
      <dgm:spPr/>
      <dgm:t>
        <a:bodyPr/>
        <a:lstStyle/>
        <a:p>
          <a:endParaRPr lang="ru-RU"/>
        </a:p>
      </dgm:t>
    </dgm:pt>
    <dgm:pt modelId="{4107EC83-3D85-41DD-A461-F0E38DE9F3EF}" type="pres">
      <dgm:prSet presAssocID="{2ABAC9AA-D539-4358-A010-795132A3B963}" presName="negativeSpace" presStyleCnt="0"/>
      <dgm:spPr/>
    </dgm:pt>
    <dgm:pt modelId="{5C62B551-711A-49A5-BB2B-7D1C083CF3A3}" type="pres">
      <dgm:prSet presAssocID="{2ABAC9AA-D539-4358-A010-795132A3B963}" presName="childText" presStyleLbl="conFgAcc1" presStyleIdx="1" presStyleCnt="3">
        <dgm:presLayoutVars>
          <dgm:bulletEnabled val="1"/>
        </dgm:presLayoutVars>
      </dgm:prSet>
      <dgm:spPr/>
    </dgm:pt>
    <dgm:pt modelId="{DE6A7528-8EE1-42A2-BF41-0C3B37559D08}" type="pres">
      <dgm:prSet presAssocID="{816AE1B9-B1F2-4DA4-A266-7D1CD7308CBA}" presName="spaceBetweenRectangles" presStyleCnt="0"/>
      <dgm:spPr/>
    </dgm:pt>
    <dgm:pt modelId="{497516AD-2927-4A21-A277-2A8432915E3C}" type="pres">
      <dgm:prSet presAssocID="{B860A2EE-02DA-4D11-88F8-A51B39DDC3F3}" presName="parentLin" presStyleCnt="0"/>
      <dgm:spPr/>
    </dgm:pt>
    <dgm:pt modelId="{A521ADF0-3935-440C-A6FE-4655B29BB78A}" type="pres">
      <dgm:prSet presAssocID="{B860A2EE-02DA-4D11-88F8-A51B39DDC3F3}" presName="parentLeftMargin" presStyleLbl="node1" presStyleIdx="1" presStyleCnt="3"/>
      <dgm:spPr/>
      <dgm:t>
        <a:bodyPr/>
        <a:lstStyle/>
        <a:p>
          <a:endParaRPr lang="ru-RU"/>
        </a:p>
      </dgm:t>
    </dgm:pt>
    <dgm:pt modelId="{873B3D81-B3E1-472F-905D-0127366FB0E5}" type="pres">
      <dgm:prSet presAssocID="{B860A2EE-02DA-4D11-88F8-A51B39DDC3F3}" presName="parentText" presStyleLbl="node1" presStyleIdx="2" presStyleCnt="3">
        <dgm:presLayoutVars>
          <dgm:chMax val="0"/>
          <dgm:bulletEnabled val="1"/>
        </dgm:presLayoutVars>
      </dgm:prSet>
      <dgm:spPr/>
      <dgm:t>
        <a:bodyPr/>
        <a:lstStyle/>
        <a:p>
          <a:endParaRPr lang="ru-RU"/>
        </a:p>
      </dgm:t>
    </dgm:pt>
    <dgm:pt modelId="{F0B18105-B2C6-4B48-A6BC-EEF61ECEB7E2}" type="pres">
      <dgm:prSet presAssocID="{B860A2EE-02DA-4D11-88F8-A51B39DDC3F3}" presName="negativeSpace" presStyleCnt="0"/>
      <dgm:spPr/>
    </dgm:pt>
    <dgm:pt modelId="{9236B404-9135-40B7-AB84-1A51602E4E8A}" type="pres">
      <dgm:prSet presAssocID="{B860A2EE-02DA-4D11-88F8-A51B39DDC3F3}" presName="childText" presStyleLbl="conFgAcc1" presStyleIdx="2" presStyleCnt="3">
        <dgm:presLayoutVars>
          <dgm:bulletEnabled val="1"/>
        </dgm:presLayoutVars>
      </dgm:prSet>
      <dgm:spPr/>
    </dgm:pt>
  </dgm:ptLst>
  <dgm:cxnLst>
    <dgm:cxn modelId="{66EB2D50-963E-4921-9A75-BBCB65CD02EC}" type="presOf" srcId="{3328E31C-2AA3-4A97-89D3-1F09BA5158C3}" destId="{5FE452F3-C4B8-44AF-9426-FF3595A76023}" srcOrd="1" destOrd="0" presId="urn:microsoft.com/office/officeart/2005/8/layout/list1"/>
    <dgm:cxn modelId="{632D4665-151C-48DE-B2B6-027692C27DEB}" srcId="{56EB0A09-C8DF-4BCA-96F1-E4A0D7F5373E}" destId="{B860A2EE-02DA-4D11-88F8-A51B39DDC3F3}" srcOrd="2" destOrd="0" parTransId="{8A643D56-15BA-4E8C-9604-896C5E46A6EE}" sibTransId="{596F98C0-83B4-44D1-A704-62ADE5B35EC1}"/>
    <dgm:cxn modelId="{DB1A2B9D-A349-47D8-99A1-9F646FBCC0B9}" srcId="{56EB0A09-C8DF-4BCA-96F1-E4A0D7F5373E}" destId="{2ABAC9AA-D539-4358-A010-795132A3B963}" srcOrd="1" destOrd="0" parTransId="{B60D7926-F630-4739-A31B-29ED8D857D89}" sibTransId="{816AE1B9-B1F2-4DA4-A266-7D1CD7308CBA}"/>
    <dgm:cxn modelId="{30D5E064-FEC9-4A37-AF07-E2AA39DB2723}" type="presOf" srcId="{B860A2EE-02DA-4D11-88F8-A51B39DDC3F3}" destId="{A521ADF0-3935-440C-A6FE-4655B29BB78A}" srcOrd="0" destOrd="0" presId="urn:microsoft.com/office/officeart/2005/8/layout/list1"/>
    <dgm:cxn modelId="{98253D99-51FA-487D-8169-226482DA8290}" type="presOf" srcId="{2ABAC9AA-D539-4358-A010-795132A3B963}" destId="{55038BE1-C8FD-457D-A109-BEDFCE3C5AAD}" srcOrd="0" destOrd="0" presId="urn:microsoft.com/office/officeart/2005/8/layout/list1"/>
    <dgm:cxn modelId="{1ED3A5F4-909A-4E72-B3DF-FE04C4EFD78F}" type="presOf" srcId="{2ABAC9AA-D539-4358-A010-795132A3B963}" destId="{EC8D620C-A19E-4D6F-8EE7-57914171958F}" srcOrd="1" destOrd="0" presId="urn:microsoft.com/office/officeart/2005/8/layout/list1"/>
    <dgm:cxn modelId="{B0E9A71F-19B9-4E90-A617-E289966ECA13}" type="presOf" srcId="{B860A2EE-02DA-4D11-88F8-A51B39DDC3F3}" destId="{873B3D81-B3E1-472F-905D-0127366FB0E5}" srcOrd="1" destOrd="0" presId="urn:microsoft.com/office/officeart/2005/8/layout/list1"/>
    <dgm:cxn modelId="{99E5BEAF-601A-4076-8C6B-5ECC8ED91850}" srcId="{56EB0A09-C8DF-4BCA-96F1-E4A0D7F5373E}" destId="{3328E31C-2AA3-4A97-89D3-1F09BA5158C3}" srcOrd="0" destOrd="0" parTransId="{AF517A66-852E-49C3-ADFA-DDF716910231}" sibTransId="{C444D0B6-9044-4731-BFD9-E78E22C1275A}"/>
    <dgm:cxn modelId="{4C0E81C4-5D51-4ECF-8759-23021E7B07AA}" type="presOf" srcId="{56EB0A09-C8DF-4BCA-96F1-E4A0D7F5373E}" destId="{D190E28C-1F73-4EA8-8358-F83F873CADF6}" srcOrd="0" destOrd="0" presId="urn:microsoft.com/office/officeart/2005/8/layout/list1"/>
    <dgm:cxn modelId="{FFBD5356-8392-4950-B5CC-95884967A2B7}" type="presOf" srcId="{3328E31C-2AA3-4A97-89D3-1F09BA5158C3}" destId="{45B4F5EA-C545-4318-ADAA-C099C048D560}" srcOrd="0" destOrd="0" presId="urn:microsoft.com/office/officeart/2005/8/layout/list1"/>
    <dgm:cxn modelId="{D3778070-BE8D-4380-A0F2-A74A73CAC1C0}" type="presParOf" srcId="{D190E28C-1F73-4EA8-8358-F83F873CADF6}" destId="{95AECCDC-B348-42BB-80EC-1C5FCB48BA1C}" srcOrd="0" destOrd="0" presId="urn:microsoft.com/office/officeart/2005/8/layout/list1"/>
    <dgm:cxn modelId="{58D45E25-A5D2-42DF-B0A5-A6A40232DC7B}" type="presParOf" srcId="{95AECCDC-B348-42BB-80EC-1C5FCB48BA1C}" destId="{45B4F5EA-C545-4318-ADAA-C099C048D560}" srcOrd="0" destOrd="0" presId="urn:microsoft.com/office/officeart/2005/8/layout/list1"/>
    <dgm:cxn modelId="{AC5B4F58-48E2-4932-929A-F6E69E96B4F3}" type="presParOf" srcId="{95AECCDC-B348-42BB-80EC-1C5FCB48BA1C}" destId="{5FE452F3-C4B8-44AF-9426-FF3595A76023}" srcOrd="1" destOrd="0" presId="urn:microsoft.com/office/officeart/2005/8/layout/list1"/>
    <dgm:cxn modelId="{E9CDE2F8-550C-485D-8429-9BCAA662EB10}" type="presParOf" srcId="{D190E28C-1F73-4EA8-8358-F83F873CADF6}" destId="{2F00AF8E-2A24-49E0-A420-56ED7624EA53}" srcOrd="1" destOrd="0" presId="urn:microsoft.com/office/officeart/2005/8/layout/list1"/>
    <dgm:cxn modelId="{6D52B266-51C4-49D7-B449-588ECBE12836}" type="presParOf" srcId="{D190E28C-1F73-4EA8-8358-F83F873CADF6}" destId="{F0250DB6-008D-4924-BC77-D6C5AB8E0CB0}" srcOrd="2" destOrd="0" presId="urn:microsoft.com/office/officeart/2005/8/layout/list1"/>
    <dgm:cxn modelId="{FFD4E202-D53C-46A9-BBE7-836E3C2B98F0}" type="presParOf" srcId="{D190E28C-1F73-4EA8-8358-F83F873CADF6}" destId="{6A7424B3-4A23-4DC0-A310-B6E7A48DDB9B}" srcOrd="3" destOrd="0" presId="urn:microsoft.com/office/officeart/2005/8/layout/list1"/>
    <dgm:cxn modelId="{F2E2130D-D49E-49BB-B663-FC68FB943CDD}" type="presParOf" srcId="{D190E28C-1F73-4EA8-8358-F83F873CADF6}" destId="{C13E3B1B-100B-4CE2-9634-7BBFA5658A09}" srcOrd="4" destOrd="0" presId="urn:microsoft.com/office/officeart/2005/8/layout/list1"/>
    <dgm:cxn modelId="{44C52776-9F24-4EF4-987F-034D26572C3E}" type="presParOf" srcId="{C13E3B1B-100B-4CE2-9634-7BBFA5658A09}" destId="{55038BE1-C8FD-457D-A109-BEDFCE3C5AAD}" srcOrd="0" destOrd="0" presId="urn:microsoft.com/office/officeart/2005/8/layout/list1"/>
    <dgm:cxn modelId="{6FCD2AD7-2522-427F-BA30-487AB57BE900}" type="presParOf" srcId="{C13E3B1B-100B-4CE2-9634-7BBFA5658A09}" destId="{EC8D620C-A19E-4D6F-8EE7-57914171958F}" srcOrd="1" destOrd="0" presId="urn:microsoft.com/office/officeart/2005/8/layout/list1"/>
    <dgm:cxn modelId="{F2399834-9F81-4250-821F-8DDD66AA2663}" type="presParOf" srcId="{D190E28C-1F73-4EA8-8358-F83F873CADF6}" destId="{4107EC83-3D85-41DD-A461-F0E38DE9F3EF}" srcOrd="5" destOrd="0" presId="urn:microsoft.com/office/officeart/2005/8/layout/list1"/>
    <dgm:cxn modelId="{F12D5140-81F6-4A67-A4E3-978B5435DEF8}" type="presParOf" srcId="{D190E28C-1F73-4EA8-8358-F83F873CADF6}" destId="{5C62B551-711A-49A5-BB2B-7D1C083CF3A3}" srcOrd="6" destOrd="0" presId="urn:microsoft.com/office/officeart/2005/8/layout/list1"/>
    <dgm:cxn modelId="{1174E31B-41F2-4CD0-8670-24BE74F4C201}" type="presParOf" srcId="{D190E28C-1F73-4EA8-8358-F83F873CADF6}" destId="{DE6A7528-8EE1-42A2-BF41-0C3B37559D08}" srcOrd="7" destOrd="0" presId="urn:microsoft.com/office/officeart/2005/8/layout/list1"/>
    <dgm:cxn modelId="{D83E7335-6CFB-47D8-800F-0B01129F104F}" type="presParOf" srcId="{D190E28C-1F73-4EA8-8358-F83F873CADF6}" destId="{497516AD-2927-4A21-A277-2A8432915E3C}" srcOrd="8" destOrd="0" presId="urn:microsoft.com/office/officeart/2005/8/layout/list1"/>
    <dgm:cxn modelId="{2FEDD8C9-DF09-43E8-AB87-0E7980025423}" type="presParOf" srcId="{497516AD-2927-4A21-A277-2A8432915E3C}" destId="{A521ADF0-3935-440C-A6FE-4655B29BB78A}" srcOrd="0" destOrd="0" presId="urn:microsoft.com/office/officeart/2005/8/layout/list1"/>
    <dgm:cxn modelId="{052FC2DC-B1DF-4620-A0D2-B554C938CD8B}" type="presParOf" srcId="{497516AD-2927-4A21-A277-2A8432915E3C}" destId="{873B3D81-B3E1-472F-905D-0127366FB0E5}" srcOrd="1" destOrd="0" presId="urn:microsoft.com/office/officeart/2005/8/layout/list1"/>
    <dgm:cxn modelId="{E3D9FA9A-7573-499B-8919-BB51C2426DEE}" type="presParOf" srcId="{D190E28C-1F73-4EA8-8358-F83F873CADF6}" destId="{F0B18105-B2C6-4B48-A6BC-EEF61ECEB7E2}" srcOrd="9" destOrd="0" presId="urn:microsoft.com/office/officeart/2005/8/layout/list1"/>
    <dgm:cxn modelId="{171583DF-A38D-4461-AFCA-067E028400D6}" type="presParOf" srcId="{D190E28C-1F73-4EA8-8358-F83F873CADF6}" destId="{9236B404-9135-40B7-AB84-1A51602E4E8A}" srcOrd="10" destOrd="0" presId="urn:microsoft.com/office/officeart/2005/8/layout/list1"/>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94B37A4-ECE6-402A-BB3A-ECD3B68191CE}"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ru-RU"/>
        </a:p>
      </dgm:t>
    </dgm:pt>
    <dgm:pt modelId="{D4F0EAD3-C958-492E-86C7-9071DA122B5E}">
      <dgm:prSet phldrT="[Текст]" custT="1"/>
      <dgm:spPr/>
      <dgm:t>
        <a:bodyPr/>
        <a:lstStyle/>
        <a:p>
          <a:r>
            <a:rPr lang="ru-RU" sz="2000" b="1" dirty="0"/>
            <a:t>Легкие</a:t>
          </a:r>
        </a:p>
      </dgm:t>
    </dgm:pt>
    <dgm:pt modelId="{EE640819-6E6D-418D-B7C7-76DFCA250A43}" type="parTrans" cxnId="{D758D599-4497-4ECB-BCE3-9CD4EF1867DA}">
      <dgm:prSet/>
      <dgm:spPr/>
      <dgm:t>
        <a:bodyPr/>
        <a:lstStyle/>
        <a:p>
          <a:endParaRPr lang="ru-RU"/>
        </a:p>
      </dgm:t>
    </dgm:pt>
    <dgm:pt modelId="{6689709B-3C95-49DA-A1E4-4CDE7F0ADDE4}" type="sibTrans" cxnId="{D758D599-4497-4ECB-BCE3-9CD4EF1867DA}">
      <dgm:prSet/>
      <dgm:spPr/>
      <dgm:t>
        <a:bodyPr/>
        <a:lstStyle/>
        <a:p>
          <a:endParaRPr lang="ru-RU"/>
        </a:p>
      </dgm:t>
    </dgm:pt>
    <dgm:pt modelId="{B7101375-0950-43AC-8E68-212C58FD26A5}">
      <dgm:prSet phldrT="[Текст]" custT="1"/>
      <dgm:spPr/>
      <dgm:t>
        <a:bodyPr/>
        <a:lstStyle/>
        <a:p>
          <a:r>
            <a:rPr lang="ru-RU" sz="2000" b="1" dirty="0"/>
            <a:t>ЦНС</a:t>
          </a:r>
        </a:p>
      </dgm:t>
    </dgm:pt>
    <dgm:pt modelId="{CB0C693D-3925-418B-839C-7888208983FA}" type="parTrans" cxnId="{90A32053-FEF6-4704-A3E0-447B0152A79D}">
      <dgm:prSet/>
      <dgm:spPr/>
      <dgm:t>
        <a:bodyPr/>
        <a:lstStyle/>
        <a:p>
          <a:endParaRPr lang="ru-RU"/>
        </a:p>
      </dgm:t>
    </dgm:pt>
    <dgm:pt modelId="{379D7D97-EE9D-4CEE-94E2-CD2660CDF73B}" type="sibTrans" cxnId="{90A32053-FEF6-4704-A3E0-447B0152A79D}">
      <dgm:prSet/>
      <dgm:spPr/>
      <dgm:t>
        <a:bodyPr/>
        <a:lstStyle/>
        <a:p>
          <a:endParaRPr lang="ru-RU"/>
        </a:p>
      </dgm:t>
    </dgm:pt>
    <dgm:pt modelId="{05D156A7-5CFB-4990-A633-75707E8B5F57}">
      <dgm:prSet custT="1"/>
      <dgm:spPr/>
      <dgm:t>
        <a:bodyPr/>
        <a:lstStyle/>
        <a:p>
          <a:r>
            <a:rPr lang="ru-RU" sz="1900" b="1" dirty="0"/>
            <a:t>Печень</a:t>
          </a:r>
        </a:p>
      </dgm:t>
    </dgm:pt>
    <dgm:pt modelId="{8266E7BD-23D5-43A2-B3CF-CFC01C10A482}" type="parTrans" cxnId="{627E155A-EF7A-4685-BB31-DA20149BAA48}">
      <dgm:prSet/>
      <dgm:spPr/>
      <dgm:t>
        <a:bodyPr/>
        <a:lstStyle/>
        <a:p>
          <a:endParaRPr lang="ru-RU"/>
        </a:p>
      </dgm:t>
    </dgm:pt>
    <dgm:pt modelId="{DEDB1AAE-27DE-495D-AE7B-845B9DA52B96}" type="sibTrans" cxnId="{627E155A-EF7A-4685-BB31-DA20149BAA48}">
      <dgm:prSet/>
      <dgm:spPr/>
      <dgm:t>
        <a:bodyPr/>
        <a:lstStyle/>
        <a:p>
          <a:endParaRPr lang="ru-RU"/>
        </a:p>
      </dgm:t>
    </dgm:pt>
    <dgm:pt modelId="{BCD9EBF3-815E-4339-A60A-A1FC7F074142}" type="pres">
      <dgm:prSet presAssocID="{194B37A4-ECE6-402A-BB3A-ECD3B68191CE}" presName="composite" presStyleCnt="0">
        <dgm:presLayoutVars>
          <dgm:chMax val="5"/>
          <dgm:dir/>
          <dgm:animLvl val="ctr"/>
          <dgm:resizeHandles val="exact"/>
        </dgm:presLayoutVars>
      </dgm:prSet>
      <dgm:spPr/>
      <dgm:t>
        <a:bodyPr/>
        <a:lstStyle/>
        <a:p>
          <a:endParaRPr lang="ru-RU"/>
        </a:p>
      </dgm:t>
    </dgm:pt>
    <dgm:pt modelId="{C4111D27-5F56-40E8-8EC7-9C2E3A32AD38}" type="pres">
      <dgm:prSet presAssocID="{194B37A4-ECE6-402A-BB3A-ECD3B68191CE}" presName="cycle" presStyleCnt="0"/>
      <dgm:spPr/>
    </dgm:pt>
    <dgm:pt modelId="{4E8725A0-025E-4DF4-933F-7DFD519E6E15}" type="pres">
      <dgm:prSet presAssocID="{194B37A4-ECE6-402A-BB3A-ECD3B68191CE}" presName="centerShape" presStyleCnt="0"/>
      <dgm:spPr/>
    </dgm:pt>
    <dgm:pt modelId="{78D52A02-2671-4761-8B21-94D9F442B93E}" type="pres">
      <dgm:prSet presAssocID="{194B37A4-ECE6-402A-BB3A-ECD3B68191CE}" presName="connSite" presStyleLbl="node1" presStyleIdx="0" presStyleCnt="4"/>
      <dgm:spPr/>
    </dgm:pt>
    <dgm:pt modelId="{DB76B305-C74A-42F9-8665-786A1558B2C4}" type="pres">
      <dgm:prSet presAssocID="{194B37A4-ECE6-402A-BB3A-ECD3B68191CE}" presName="visible" presStyleLbl="node1" presStyleIdx="0" presStyleCnt="4"/>
      <dgm:spPr/>
    </dgm:pt>
    <dgm:pt modelId="{48EE679B-45DF-441E-BAB8-7767B640347A}" type="pres">
      <dgm:prSet presAssocID="{EE640819-6E6D-418D-B7C7-76DFCA250A43}" presName="Name25" presStyleLbl="parChTrans1D1" presStyleIdx="0" presStyleCnt="3"/>
      <dgm:spPr/>
      <dgm:t>
        <a:bodyPr/>
        <a:lstStyle/>
        <a:p>
          <a:endParaRPr lang="ru-RU"/>
        </a:p>
      </dgm:t>
    </dgm:pt>
    <dgm:pt modelId="{92C16637-E27E-4259-9ABC-84C06D7DF1EC}" type="pres">
      <dgm:prSet presAssocID="{D4F0EAD3-C958-492E-86C7-9071DA122B5E}" presName="node" presStyleCnt="0"/>
      <dgm:spPr/>
    </dgm:pt>
    <dgm:pt modelId="{57130FD4-425A-4576-AED7-FF498C6EB04A}" type="pres">
      <dgm:prSet presAssocID="{D4F0EAD3-C958-492E-86C7-9071DA122B5E}" presName="parentNode" presStyleLbl="node1" presStyleIdx="1" presStyleCnt="4">
        <dgm:presLayoutVars>
          <dgm:chMax val="1"/>
          <dgm:bulletEnabled val="1"/>
        </dgm:presLayoutVars>
      </dgm:prSet>
      <dgm:spPr/>
      <dgm:t>
        <a:bodyPr/>
        <a:lstStyle/>
        <a:p>
          <a:endParaRPr lang="ru-RU"/>
        </a:p>
      </dgm:t>
    </dgm:pt>
    <dgm:pt modelId="{9EEA3621-23FF-41B2-9F62-09BCCE07F32C}" type="pres">
      <dgm:prSet presAssocID="{D4F0EAD3-C958-492E-86C7-9071DA122B5E}" presName="childNode" presStyleLbl="revTx" presStyleIdx="0" presStyleCnt="0">
        <dgm:presLayoutVars>
          <dgm:bulletEnabled val="1"/>
        </dgm:presLayoutVars>
      </dgm:prSet>
      <dgm:spPr/>
    </dgm:pt>
    <dgm:pt modelId="{38F401EF-671F-4305-B68D-CCFFFD14E8C2}" type="pres">
      <dgm:prSet presAssocID="{8266E7BD-23D5-43A2-B3CF-CFC01C10A482}" presName="Name25" presStyleLbl="parChTrans1D1" presStyleIdx="1" presStyleCnt="3"/>
      <dgm:spPr/>
      <dgm:t>
        <a:bodyPr/>
        <a:lstStyle/>
        <a:p>
          <a:endParaRPr lang="ru-RU"/>
        </a:p>
      </dgm:t>
    </dgm:pt>
    <dgm:pt modelId="{01CA11BB-F039-4876-89C0-71B1B7A46874}" type="pres">
      <dgm:prSet presAssocID="{05D156A7-5CFB-4990-A633-75707E8B5F57}" presName="node" presStyleCnt="0"/>
      <dgm:spPr/>
    </dgm:pt>
    <dgm:pt modelId="{144F3681-366F-4A99-BB68-DFC33BBFAD88}" type="pres">
      <dgm:prSet presAssocID="{05D156A7-5CFB-4990-A633-75707E8B5F57}" presName="parentNode" presStyleLbl="node1" presStyleIdx="2" presStyleCnt="4" custLinFactNeighborY="-25131">
        <dgm:presLayoutVars>
          <dgm:chMax val="1"/>
          <dgm:bulletEnabled val="1"/>
        </dgm:presLayoutVars>
      </dgm:prSet>
      <dgm:spPr/>
      <dgm:t>
        <a:bodyPr/>
        <a:lstStyle/>
        <a:p>
          <a:endParaRPr lang="ru-RU"/>
        </a:p>
      </dgm:t>
    </dgm:pt>
    <dgm:pt modelId="{2A1C5B03-8D13-47D8-A3E6-B5F70A3EB84E}" type="pres">
      <dgm:prSet presAssocID="{05D156A7-5CFB-4990-A633-75707E8B5F57}" presName="childNode" presStyleLbl="revTx" presStyleIdx="0" presStyleCnt="0">
        <dgm:presLayoutVars>
          <dgm:bulletEnabled val="1"/>
        </dgm:presLayoutVars>
      </dgm:prSet>
      <dgm:spPr/>
    </dgm:pt>
    <dgm:pt modelId="{A2F6AD4A-0C3F-488A-B710-03DC098B8AF6}" type="pres">
      <dgm:prSet presAssocID="{CB0C693D-3925-418B-839C-7888208983FA}" presName="Name25" presStyleLbl="parChTrans1D1" presStyleIdx="2" presStyleCnt="3"/>
      <dgm:spPr/>
      <dgm:t>
        <a:bodyPr/>
        <a:lstStyle/>
        <a:p>
          <a:endParaRPr lang="ru-RU"/>
        </a:p>
      </dgm:t>
    </dgm:pt>
    <dgm:pt modelId="{EEF9B332-C5C8-4F31-89E5-59002EF08C3E}" type="pres">
      <dgm:prSet presAssocID="{B7101375-0950-43AC-8E68-212C58FD26A5}" presName="node" presStyleCnt="0"/>
      <dgm:spPr/>
    </dgm:pt>
    <dgm:pt modelId="{53EF1677-1A80-48A3-8AFD-C9C6619B9ED2}" type="pres">
      <dgm:prSet presAssocID="{B7101375-0950-43AC-8E68-212C58FD26A5}" presName="parentNode" presStyleLbl="node1" presStyleIdx="3" presStyleCnt="4" custLinFactNeighborX="28481" custLinFactNeighborY="-43560">
        <dgm:presLayoutVars>
          <dgm:chMax val="1"/>
          <dgm:bulletEnabled val="1"/>
        </dgm:presLayoutVars>
      </dgm:prSet>
      <dgm:spPr/>
      <dgm:t>
        <a:bodyPr/>
        <a:lstStyle/>
        <a:p>
          <a:endParaRPr lang="ru-RU"/>
        </a:p>
      </dgm:t>
    </dgm:pt>
    <dgm:pt modelId="{67F537A0-DC63-4043-86CA-60BA0B2A722D}" type="pres">
      <dgm:prSet presAssocID="{B7101375-0950-43AC-8E68-212C58FD26A5}" presName="childNode" presStyleLbl="revTx" presStyleIdx="0" presStyleCnt="0">
        <dgm:presLayoutVars>
          <dgm:bulletEnabled val="1"/>
        </dgm:presLayoutVars>
      </dgm:prSet>
      <dgm:spPr/>
    </dgm:pt>
  </dgm:ptLst>
  <dgm:cxnLst>
    <dgm:cxn modelId="{834DD0AF-5A84-4C15-8515-266384B2D6E2}" type="presOf" srcId="{CB0C693D-3925-418B-839C-7888208983FA}" destId="{A2F6AD4A-0C3F-488A-B710-03DC098B8AF6}" srcOrd="0" destOrd="0" presId="urn:microsoft.com/office/officeart/2005/8/layout/radial2"/>
    <dgm:cxn modelId="{FFDB0BA5-C62B-4CFB-B39C-7503E83B765A}" type="presOf" srcId="{8266E7BD-23D5-43A2-B3CF-CFC01C10A482}" destId="{38F401EF-671F-4305-B68D-CCFFFD14E8C2}" srcOrd="0" destOrd="0" presId="urn:microsoft.com/office/officeart/2005/8/layout/radial2"/>
    <dgm:cxn modelId="{D5E46EA4-124D-4D80-B6BA-0E9F14E38355}" type="presOf" srcId="{D4F0EAD3-C958-492E-86C7-9071DA122B5E}" destId="{57130FD4-425A-4576-AED7-FF498C6EB04A}" srcOrd="0" destOrd="0" presId="urn:microsoft.com/office/officeart/2005/8/layout/radial2"/>
    <dgm:cxn modelId="{C3594725-8D7E-41BB-8CE1-4D41494E1F9F}" type="presOf" srcId="{194B37A4-ECE6-402A-BB3A-ECD3B68191CE}" destId="{BCD9EBF3-815E-4339-A60A-A1FC7F074142}" srcOrd="0" destOrd="0" presId="urn:microsoft.com/office/officeart/2005/8/layout/radial2"/>
    <dgm:cxn modelId="{627E155A-EF7A-4685-BB31-DA20149BAA48}" srcId="{194B37A4-ECE6-402A-BB3A-ECD3B68191CE}" destId="{05D156A7-5CFB-4990-A633-75707E8B5F57}" srcOrd="1" destOrd="0" parTransId="{8266E7BD-23D5-43A2-B3CF-CFC01C10A482}" sibTransId="{DEDB1AAE-27DE-495D-AE7B-845B9DA52B96}"/>
    <dgm:cxn modelId="{90A32053-FEF6-4704-A3E0-447B0152A79D}" srcId="{194B37A4-ECE6-402A-BB3A-ECD3B68191CE}" destId="{B7101375-0950-43AC-8E68-212C58FD26A5}" srcOrd="2" destOrd="0" parTransId="{CB0C693D-3925-418B-839C-7888208983FA}" sibTransId="{379D7D97-EE9D-4CEE-94E2-CD2660CDF73B}"/>
    <dgm:cxn modelId="{D758D599-4497-4ECB-BCE3-9CD4EF1867DA}" srcId="{194B37A4-ECE6-402A-BB3A-ECD3B68191CE}" destId="{D4F0EAD3-C958-492E-86C7-9071DA122B5E}" srcOrd="0" destOrd="0" parTransId="{EE640819-6E6D-418D-B7C7-76DFCA250A43}" sibTransId="{6689709B-3C95-49DA-A1E4-4CDE7F0ADDE4}"/>
    <dgm:cxn modelId="{17682B3F-174F-4AB9-925D-9FD3E3200DA4}" type="presOf" srcId="{05D156A7-5CFB-4990-A633-75707E8B5F57}" destId="{144F3681-366F-4A99-BB68-DFC33BBFAD88}" srcOrd="0" destOrd="0" presId="urn:microsoft.com/office/officeart/2005/8/layout/radial2"/>
    <dgm:cxn modelId="{A0566816-D96C-45E6-AD90-D2E3FB9ACE4D}" type="presOf" srcId="{EE640819-6E6D-418D-B7C7-76DFCA250A43}" destId="{48EE679B-45DF-441E-BAB8-7767B640347A}" srcOrd="0" destOrd="0" presId="urn:microsoft.com/office/officeart/2005/8/layout/radial2"/>
    <dgm:cxn modelId="{5D394CEC-0AC0-4709-AEDA-7E164301B145}" type="presOf" srcId="{B7101375-0950-43AC-8E68-212C58FD26A5}" destId="{53EF1677-1A80-48A3-8AFD-C9C6619B9ED2}" srcOrd="0" destOrd="0" presId="urn:microsoft.com/office/officeart/2005/8/layout/radial2"/>
    <dgm:cxn modelId="{47914E47-E44A-47C6-9BBD-78A1758BC1E2}" type="presParOf" srcId="{BCD9EBF3-815E-4339-A60A-A1FC7F074142}" destId="{C4111D27-5F56-40E8-8EC7-9C2E3A32AD38}" srcOrd="0" destOrd="0" presId="urn:microsoft.com/office/officeart/2005/8/layout/radial2"/>
    <dgm:cxn modelId="{5AF90FA0-9C36-4EE1-A87E-0177F536F7FB}" type="presParOf" srcId="{C4111D27-5F56-40E8-8EC7-9C2E3A32AD38}" destId="{4E8725A0-025E-4DF4-933F-7DFD519E6E15}" srcOrd="0" destOrd="0" presId="urn:microsoft.com/office/officeart/2005/8/layout/radial2"/>
    <dgm:cxn modelId="{2D772C59-C10F-4161-A3EC-17435A4947E7}" type="presParOf" srcId="{4E8725A0-025E-4DF4-933F-7DFD519E6E15}" destId="{78D52A02-2671-4761-8B21-94D9F442B93E}" srcOrd="0" destOrd="0" presId="urn:microsoft.com/office/officeart/2005/8/layout/radial2"/>
    <dgm:cxn modelId="{E9DFD8F2-2FA5-44BB-A5B7-37C87D6A5815}" type="presParOf" srcId="{4E8725A0-025E-4DF4-933F-7DFD519E6E15}" destId="{DB76B305-C74A-42F9-8665-786A1558B2C4}" srcOrd="1" destOrd="0" presId="urn:microsoft.com/office/officeart/2005/8/layout/radial2"/>
    <dgm:cxn modelId="{550E478C-07D4-4C5D-A1FA-C64E03B92168}" type="presParOf" srcId="{C4111D27-5F56-40E8-8EC7-9C2E3A32AD38}" destId="{48EE679B-45DF-441E-BAB8-7767B640347A}" srcOrd="1" destOrd="0" presId="urn:microsoft.com/office/officeart/2005/8/layout/radial2"/>
    <dgm:cxn modelId="{774DD62E-6170-460E-A0E0-76AB1BEB5C9D}" type="presParOf" srcId="{C4111D27-5F56-40E8-8EC7-9C2E3A32AD38}" destId="{92C16637-E27E-4259-9ABC-84C06D7DF1EC}" srcOrd="2" destOrd="0" presId="urn:microsoft.com/office/officeart/2005/8/layout/radial2"/>
    <dgm:cxn modelId="{8D8045D6-3F1F-4A35-A3D0-3C19CF12028D}" type="presParOf" srcId="{92C16637-E27E-4259-9ABC-84C06D7DF1EC}" destId="{57130FD4-425A-4576-AED7-FF498C6EB04A}" srcOrd="0" destOrd="0" presId="urn:microsoft.com/office/officeart/2005/8/layout/radial2"/>
    <dgm:cxn modelId="{A634F7E3-611E-43AA-AED5-791408774A63}" type="presParOf" srcId="{92C16637-E27E-4259-9ABC-84C06D7DF1EC}" destId="{9EEA3621-23FF-41B2-9F62-09BCCE07F32C}" srcOrd="1" destOrd="0" presId="urn:microsoft.com/office/officeart/2005/8/layout/radial2"/>
    <dgm:cxn modelId="{3FFD377B-0D1F-4137-962A-59C7458D4F3D}" type="presParOf" srcId="{C4111D27-5F56-40E8-8EC7-9C2E3A32AD38}" destId="{38F401EF-671F-4305-B68D-CCFFFD14E8C2}" srcOrd="3" destOrd="0" presId="urn:microsoft.com/office/officeart/2005/8/layout/radial2"/>
    <dgm:cxn modelId="{192DEC6D-C6FE-4419-96A4-F3AD7D9CF467}" type="presParOf" srcId="{C4111D27-5F56-40E8-8EC7-9C2E3A32AD38}" destId="{01CA11BB-F039-4876-89C0-71B1B7A46874}" srcOrd="4" destOrd="0" presId="urn:microsoft.com/office/officeart/2005/8/layout/radial2"/>
    <dgm:cxn modelId="{3C7413C4-ADCB-4F7F-B8E3-9B036E42F9BD}" type="presParOf" srcId="{01CA11BB-F039-4876-89C0-71B1B7A46874}" destId="{144F3681-366F-4A99-BB68-DFC33BBFAD88}" srcOrd="0" destOrd="0" presId="urn:microsoft.com/office/officeart/2005/8/layout/radial2"/>
    <dgm:cxn modelId="{BC0E4EE6-5E0B-464B-982E-63369FEE4F2F}" type="presParOf" srcId="{01CA11BB-F039-4876-89C0-71B1B7A46874}" destId="{2A1C5B03-8D13-47D8-A3E6-B5F70A3EB84E}" srcOrd="1" destOrd="0" presId="urn:microsoft.com/office/officeart/2005/8/layout/radial2"/>
    <dgm:cxn modelId="{0DED5E5E-D5F3-4AD8-9DBA-3CCE85D58D7A}" type="presParOf" srcId="{C4111D27-5F56-40E8-8EC7-9C2E3A32AD38}" destId="{A2F6AD4A-0C3F-488A-B710-03DC098B8AF6}" srcOrd="5" destOrd="0" presId="urn:microsoft.com/office/officeart/2005/8/layout/radial2"/>
    <dgm:cxn modelId="{D34FBDEE-96F9-4B4A-9F60-38CB03E7DB48}" type="presParOf" srcId="{C4111D27-5F56-40E8-8EC7-9C2E3A32AD38}" destId="{EEF9B332-C5C8-4F31-89E5-59002EF08C3E}" srcOrd="6" destOrd="0" presId="urn:microsoft.com/office/officeart/2005/8/layout/radial2"/>
    <dgm:cxn modelId="{3BEC2DEF-1D3C-46CB-A6F7-59E8D7072711}" type="presParOf" srcId="{EEF9B332-C5C8-4F31-89E5-59002EF08C3E}" destId="{53EF1677-1A80-48A3-8AFD-C9C6619B9ED2}" srcOrd="0" destOrd="0" presId="urn:microsoft.com/office/officeart/2005/8/layout/radial2"/>
    <dgm:cxn modelId="{B990006C-4520-464B-8FA1-AA0FEAC97D5E}" type="presParOf" srcId="{EEF9B332-C5C8-4F31-89E5-59002EF08C3E}" destId="{67F537A0-DC63-4043-86CA-60BA0B2A722D}"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DB45B3-0AFA-4B39-A3D1-ABE17114AD46}"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GB"/>
        </a:p>
      </dgm:t>
    </dgm:pt>
    <dgm:pt modelId="{F8D86B76-3558-45FD-B941-BC5ABAF51B34}">
      <dgm:prSet phldrT="[Text]"/>
      <dgm:spPr>
        <a:solidFill>
          <a:schemeClr val="accent1"/>
        </a:solidFill>
      </dgm:spPr>
      <dgm:t>
        <a:bodyPr/>
        <a:lstStyle/>
        <a:p>
          <a:r>
            <a:rPr lang="ru-RU" dirty="0"/>
            <a:t> Вакцинация против ветряной оспы должна быть рекомендована всем здоровым детям и отдельным группам восприимчивых взрослых     </a:t>
          </a:r>
          <a:endParaRPr lang="en-GB" dirty="0"/>
        </a:p>
      </dgm:t>
    </dgm:pt>
    <dgm:pt modelId="{2EC11ADF-E206-4C53-B082-9889269DA717}" type="parTrans" cxnId="{210D5FB7-C44E-486F-8784-AB467573DA72}">
      <dgm:prSet/>
      <dgm:spPr/>
      <dgm:t>
        <a:bodyPr/>
        <a:lstStyle/>
        <a:p>
          <a:endParaRPr lang="en-GB"/>
        </a:p>
      </dgm:t>
    </dgm:pt>
    <dgm:pt modelId="{926908C1-8F1B-4540-9894-74D024A53A41}" type="sibTrans" cxnId="{210D5FB7-C44E-486F-8784-AB467573DA72}">
      <dgm:prSet/>
      <dgm:spPr/>
      <dgm:t>
        <a:bodyPr/>
        <a:lstStyle/>
        <a:p>
          <a:endParaRPr lang="en-GB" dirty="0"/>
        </a:p>
      </dgm:t>
    </dgm:pt>
    <dgm:pt modelId="{421AC290-9769-4795-8417-ED2CD016BF0A}">
      <dgm:prSet phldrT="[Text]"/>
      <dgm:spPr>
        <a:solidFill>
          <a:schemeClr val="accent1"/>
        </a:solidFill>
      </dgm:spPr>
      <dgm:t>
        <a:bodyPr/>
        <a:lstStyle/>
        <a:p>
          <a:r>
            <a:rPr lang="ru-RU" dirty="0">
              <a:solidFill>
                <a:schemeClr val="bg1"/>
              </a:solidFill>
            </a:rPr>
            <a:t>ВОЗ рекомендует внедрение вакцинации против ветряной оспы в программы </a:t>
          </a:r>
          <a:r>
            <a:rPr lang="ru-RU" dirty="0" err="1">
              <a:solidFill>
                <a:schemeClr val="bg1"/>
              </a:solidFill>
            </a:rPr>
            <a:t>универсаьной</a:t>
          </a:r>
          <a:r>
            <a:rPr lang="ru-RU" dirty="0">
              <a:solidFill>
                <a:schemeClr val="bg1"/>
              </a:solidFill>
            </a:rPr>
            <a:t> массовой вакцинации исходя из эпидемической ситуации и оценки экономического бремени инфекции</a:t>
          </a:r>
          <a:endParaRPr lang="en-GB" dirty="0"/>
        </a:p>
      </dgm:t>
    </dgm:pt>
    <dgm:pt modelId="{4BFAE679-AAF8-4859-8C79-7984D1E88B5C}" type="parTrans" cxnId="{8444973B-DB3B-43AF-B355-2EA8CEB747CF}">
      <dgm:prSet/>
      <dgm:spPr/>
      <dgm:t>
        <a:bodyPr/>
        <a:lstStyle/>
        <a:p>
          <a:endParaRPr lang="en-GB"/>
        </a:p>
      </dgm:t>
    </dgm:pt>
    <dgm:pt modelId="{9ACA6ACB-7A6A-49E4-97C8-87B5A7F9B07E}" type="sibTrans" cxnId="{8444973B-DB3B-43AF-B355-2EA8CEB747CF}">
      <dgm:prSet/>
      <dgm:spPr/>
      <dgm:t>
        <a:bodyPr/>
        <a:lstStyle/>
        <a:p>
          <a:endParaRPr lang="en-GB"/>
        </a:p>
      </dgm:t>
    </dgm:pt>
    <dgm:pt modelId="{326491FC-69CE-4AA4-85ED-75385C2E1A4F}">
      <dgm:prSet/>
      <dgm:spPr>
        <a:solidFill>
          <a:schemeClr val="accent1"/>
        </a:solidFill>
      </dgm:spPr>
      <dgm:t>
        <a:bodyPr/>
        <a:lstStyle/>
        <a:p>
          <a:pPr rtl="0"/>
          <a:r>
            <a:rPr lang="ru-RU" b="0" dirty="0"/>
            <a:t>Вакцины для профилактики ветряной оспы эффективно снижают распространенность ветряной оспы и бремя заболевания</a:t>
          </a:r>
          <a:r>
            <a:rPr lang="ru-RU" b="0" baseline="30000" dirty="0"/>
            <a:t>2-8</a:t>
          </a:r>
          <a:endParaRPr lang="en-GB" b="0" baseline="30000" dirty="0"/>
        </a:p>
      </dgm:t>
    </dgm:pt>
    <dgm:pt modelId="{549FB6FD-4B55-4B3B-80F4-3BEB255A015D}" type="parTrans" cxnId="{D888ACC4-1065-46DC-90E8-B696E0449563}">
      <dgm:prSet/>
      <dgm:spPr/>
      <dgm:t>
        <a:bodyPr/>
        <a:lstStyle/>
        <a:p>
          <a:endParaRPr lang="en-GB"/>
        </a:p>
      </dgm:t>
    </dgm:pt>
    <dgm:pt modelId="{514E64A1-1F73-4950-959A-0244B3382410}" type="sibTrans" cxnId="{D888ACC4-1065-46DC-90E8-B696E0449563}">
      <dgm:prSet/>
      <dgm:spPr/>
      <dgm:t>
        <a:bodyPr/>
        <a:lstStyle/>
        <a:p>
          <a:endParaRPr lang="en-GB"/>
        </a:p>
      </dgm:t>
    </dgm:pt>
    <dgm:pt modelId="{EB27D34D-8030-45CE-BC0F-2E584AA6DBDA}" type="pres">
      <dgm:prSet presAssocID="{8DDB45B3-0AFA-4B39-A3D1-ABE17114AD46}" presName="Name0" presStyleCnt="0">
        <dgm:presLayoutVars>
          <dgm:chMax val="7"/>
          <dgm:chPref val="7"/>
          <dgm:dir/>
        </dgm:presLayoutVars>
      </dgm:prSet>
      <dgm:spPr/>
      <dgm:t>
        <a:bodyPr/>
        <a:lstStyle/>
        <a:p>
          <a:endParaRPr lang="ru-RU"/>
        </a:p>
      </dgm:t>
    </dgm:pt>
    <dgm:pt modelId="{96A4AABF-D9A4-43FA-B685-4BA004A86EBC}" type="pres">
      <dgm:prSet presAssocID="{8DDB45B3-0AFA-4B39-A3D1-ABE17114AD46}" presName="Name1" presStyleCnt="0"/>
      <dgm:spPr/>
    </dgm:pt>
    <dgm:pt modelId="{2D69D624-C652-4A5B-A8C2-E9304B370FCF}" type="pres">
      <dgm:prSet presAssocID="{8DDB45B3-0AFA-4B39-A3D1-ABE17114AD46}" presName="cycle" presStyleCnt="0"/>
      <dgm:spPr/>
    </dgm:pt>
    <dgm:pt modelId="{5618E5AC-B427-4EDF-8A37-CE07D793BC4D}" type="pres">
      <dgm:prSet presAssocID="{8DDB45B3-0AFA-4B39-A3D1-ABE17114AD46}" presName="srcNode" presStyleLbl="node1" presStyleIdx="0" presStyleCnt="3"/>
      <dgm:spPr/>
    </dgm:pt>
    <dgm:pt modelId="{76AEF74D-42EB-4F1A-AFE4-7CA4BAF7E434}" type="pres">
      <dgm:prSet presAssocID="{8DDB45B3-0AFA-4B39-A3D1-ABE17114AD46}" presName="conn" presStyleLbl="parChTrans1D2" presStyleIdx="0" presStyleCnt="1"/>
      <dgm:spPr/>
      <dgm:t>
        <a:bodyPr/>
        <a:lstStyle/>
        <a:p>
          <a:endParaRPr lang="ru-RU"/>
        </a:p>
      </dgm:t>
    </dgm:pt>
    <dgm:pt modelId="{AC326958-87FA-4531-8161-C7AECAF4B4C2}" type="pres">
      <dgm:prSet presAssocID="{8DDB45B3-0AFA-4B39-A3D1-ABE17114AD46}" presName="extraNode" presStyleLbl="node1" presStyleIdx="0" presStyleCnt="3"/>
      <dgm:spPr/>
    </dgm:pt>
    <dgm:pt modelId="{29317688-C360-42E7-B6C8-267AB9FD8ED0}" type="pres">
      <dgm:prSet presAssocID="{8DDB45B3-0AFA-4B39-A3D1-ABE17114AD46}" presName="dstNode" presStyleLbl="node1" presStyleIdx="0" presStyleCnt="3"/>
      <dgm:spPr/>
    </dgm:pt>
    <dgm:pt modelId="{B9E378AA-930D-437C-9551-5C668D9BCB05}" type="pres">
      <dgm:prSet presAssocID="{F8D86B76-3558-45FD-B941-BC5ABAF51B34}" presName="text_1" presStyleLbl="node1" presStyleIdx="0" presStyleCnt="3" custScaleX="95811">
        <dgm:presLayoutVars>
          <dgm:bulletEnabled val="1"/>
        </dgm:presLayoutVars>
      </dgm:prSet>
      <dgm:spPr/>
      <dgm:t>
        <a:bodyPr/>
        <a:lstStyle/>
        <a:p>
          <a:endParaRPr lang="ru-RU"/>
        </a:p>
      </dgm:t>
    </dgm:pt>
    <dgm:pt modelId="{84027379-766A-45C0-9F60-C239F38E013C}" type="pres">
      <dgm:prSet presAssocID="{F8D86B76-3558-45FD-B941-BC5ABAF51B34}" presName="accent_1" presStyleCnt="0"/>
      <dgm:spPr/>
    </dgm:pt>
    <dgm:pt modelId="{8CBE417A-F939-4FE4-8838-60D3FA58D238}" type="pres">
      <dgm:prSet presAssocID="{F8D86B76-3558-45FD-B941-BC5ABAF51B34}" presName="accentRepeatNode" presStyleLbl="solidFgAcc1" presStyleIdx="0" presStyleCnt="3"/>
      <dgm:spPr/>
    </dgm:pt>
    <dgm:pt modelId="{4E6AB199-14E7-4A6C-A8DF-95AB40F4A289}" type="pres">
      <dgm:prSet presAssocID="{421AC290-9769-4795-8417-ED2CD016BF0A}" presName="text_2" presStyleLbl="node1" presStyleIdx="1" presStyleCnt="3">
        <dgm:presLayoutVars>
          <dgm:bulletEnabled val="1"/>
        </dgm:presLayoutVars>
      </dgm:prSet>
      <dgm:spPr/>
      <dgm:t>
        <a:bodyPr/>
        <a:lstStyle/>
        <a:p>
          <a:endParaRPr lang="ru-RU"/>
        </a:p>
      </dgm:t>
    </dgm:pt>
    <dgm:pt modelId="{B71B6453-F7FF-4410-B7BD-C854D0F5AEBD}" type="pres">
      <dgm:prSet presAssocID="{421AC290-9769-4795-8417-ED2CD016BF0A}" presName="accent_2" presStyleCnt="0"/>
      <dgm:spPr/>
    </dgm:pt>
    <dgm:pt modelId="{79B18B3A-254D-43B6-B1CE-623F37C89646}" type="pres">
      <dgm:prSet presAssocID="{421AC290-9769-4795-8417-ED2CD016BF0A}" presName="accentRepeatNode" presStyleLbl="solidFgAcc1" presStyleIdx="1" presStyleCnt="3"/>
      <dgm:spPr/>
    </dgm:pt>
    <dgm:pt modelId="{DD217EB1-CE48-4238-B5C1-545443C69CCF}" type="pres">
      <dgm:prSet presAssocID="{326491FC-69CE-4AA4-85ED-75385C2E1A4F}" presName="text_3" presStyleLbl="node1" presStyleIdx="2" presStyleCnt="3">
        <dgm:presLayoutVars>
          <dgm:bulletEnabled val="1"/>
        </dgm:presLayoutVars>
      </dgm:prSet>
      <dgm:spPr/>
      <dgm:t>
        <a:bodyPr/>
        <a:lstStyle/>
        <a:p>
          <a:endParaRPr lang="ru-RU"/>
        </a:p>
      </dgm:t>
    </dgm:pt>
    <dgm:pt modelId="{CDF547F0-EA5F-4AED-9391-BC5FBC4F95D2}" type="pres">
      <dgm:prSet presAssocID="{326491FC-69CE-4AA4-85ED-75385C2E1A4F}" presName="accent_3" presStyleCnt="0"/>
      <dgm:spPr/>
    </dgm:pt>
    <dgm:pt modelId="{7E452575-7E47-4752-9FFC-D03E6C00238E}" type="pres">
      <dgm:prSet presAssocID="{326491FC-69CE-4AA4-85ED-75385C2E1A4F}" presName="accentRepeatNode" presStyleLbl="solidFgAcc1" presStyleIdx="2" presStyleCnt="3"/>
      <dgm:spPr/>
    </dgm:pt>
  </dgm:ptLst>
  <dgm:cxnLst>
    <dgm:cxn modelId="{D888ACC4-1065-46DC-90E8-B696E0449563}" srcId="{8DDB45B3-0AFA-4B39-A3D1-ABE17114AD46}" destId="{326491FC-69CE-4AA4-85ED-75385C2E1A4F}" srcOrd="2" destOrd="0" parTransId="{549FB6FD-4B55-4B3B-80F4-3BEB255A015D}" sibTransId="{514E64A1-1F73-4950-959A-0244B3382410}"/>
    <dgm:cxn modelId="{2191393D-5D81-4C27-9C45-418E278FA7BE}" type="presOf" srcId="{926908C1-8F1B-4540-9894-74D024A53A41}" destId="{76AEF74D-42EB-4F1A-AFE4-7CA4BAF7E434}" srcOrd="0" destOrd="0" presId="urn:microsoft.com/office/officeart/2008/layout/VerticalCurvedList"/>
    <dgm:cxn modelId="{8444973B-DB3B-43AF-B355-2EA8CEB747CF}" srcId="{8DDB45B3-0AFA-4B39-A3D1-ABE17114AD46}" destId="{421AC290-9769-4795-8417-ED2CD016BF0A}" srcOrd="1" destOrd="0" parTransId="{4BFAE679-AAF8-4859-8C79-7984D1E88B5C}" sibTransId="{9ACA6ACB-7A6A-49E4-97C8-87B5A7F9B07E}"/>
    <dgm:cxn modelId="{5AC3DC5F-DE1C-4988-837B-18E4CCD4D4AE}" type="presOf" srcId="{F8D86B76-3558-45FD-B941-BC5ABAF51B34}" destId="{B9E378AA-930D-437C-9551-5C668D9BCB05}" srcOrd="0" destOrd="0" presId="urn:microsoft.com/office/officeart/2008/layout/VerticalCurvedList"/>
    <dgm:cxn modelId="{21BB69EA-64F3-449D-8CF0-DC2E780D9FF2}" type="presOf" srcId="{8DDB45B3-0AFA-4B39-A3D1-ABE17114AD46}" destId="{EB27D34D-8030-45CE-BC0F-2E584AA6DBDA}" srcOrd="0" destOrd="0" presId="urn:microsoft.com/office/officeart/2008/layout/VerticalCurvedList"/>
    <dgm:cxn modelId="{6EC032F8-98F9-4548-BCC5-8AC93988C1FE}" type="presOf" srcId="{421AC290-9769-4795-8417-ED2CD016BF0A}" destId="{4E6AB199-14E7-4A6C-A8DF-95AB40F4A289}" srcOrd="0" destOrd="0" presId="urn:microsoft.com/office/officeart/2008/layout/VerticalCurvedList"/>
    <dgm:cxn modelId="{311481DE-0140-437F-A2AF-34E3D2D8C8AE}" type="presOf" srcId="{326491FC-69CE-4AA4-85ED-75385C2E1A4F}" destId="{DD217EB1-CE48-4238-B5C1-545443C69CCF}" srcOrd="0" destOrd="0" presId="urn:microsoft.com/office/officeart/2008/layout/VerticalCurvedList"/>
    <dgm:cxn modelId="{210D5FB7-C44E-486F-8784-AB467573DA72}" srcId="{8DDB45B3-0AFA-4B39-A3D1-ABE17114AD46}" destId="{F8D86B76-3558-45FD-B941-BC5ABAF51B34}" srcOrd="0" destOrd="0" parTransId="{2EC11ADF-E206-4C53-B082-9889269DA717}" sibTransId="{926908C1-8F1B-4540-9894-74D024A53A41}"/>
    <dgm:cxn modelId="{830AEEB5-B66B-4E6A-9E67-AB957262099B}" type="presParOf" srcId="{EB27D34D-8030-45CE-BC0F-2E584AA6DBDA}" destId="{96A4AABF-D9A4-43FA-B685-4BA004A86EBC}" srcOrd="0" destOrd="0" presId="urn:microsoft.com/office/officeart/2008/layout/VerticalCurvedList"/>
    <dgm:cxn modelId="{83422E8B-5320-47ED-A82F-195620D0FCDD}" type="presParOf" srcId="{96A4AABF-D9A4-43FA-B685-4BA004A86EBC}" destId="{2D69D624-C652-4A5B-A8C2-E9304B370FCF}" srcOrd="0" destOrd="0" presId="urn:microsoft.com/office/officeart/2008/layout/VerticalCurvedList"/>
    <dgm:cxn modelId="{FD0F5376-2018-4FB2-A534-911A21C3C634}" type="presParOf" srcId="{2D69D624-C652-4A5B-A8C2-E9304B370FCF}" destId="{5618E5AC-B427-4EDF-8A37-CE07D793BC4D}" srcOrd="0" destOrd="0" presId="urn:microsoft.com/office/officeart/2008/layout/VerticalCurvedList"/>
    <dgm:cxn modelId="{10D428FB-EDCC-46BD-8F8D-523AA4B2ACF0}" type="presParOf" srcId="{2D69D624-C652-4A5B-A8C2-E9304B370FCF}" destId="{76AEF74D-42EB-4F1A-AFE4-7CA4BAF7E434}" srcOrd="1" destOrd="0" presId="urn:microsoft.com/office/officeart/2008/layout/VerticalCurvedList"/>
    <dgm:cxn modelId="{AB175F6D-1503-4DC1-BE34-27038C70FFD1}" type="presParOf" srcId="{2D69D624-C652-4A5B-A8C2-E9304B370FCF}" destId="{AC326958-87FA-4531-8161-C7AECAF4B4C2}" srcOrd="2" destOrd="0" presId="urn:microsoft.com/office/officeart/2008/layout/VerticalCurvedList"/>
    <dgm:cxn modelId="{DC21AC7A-BCC2-41EB-A2A2-24E7DAA3AC1D}" type="presParOf" srcId="{2D69D624-C652-4A5B-A8C2-E9304B370FCF}" destId="{29317688-C360-42E7-B6C8-267AB9FD8ED0}" srcOrd="3" destOrd="0" presId="urn:microsoft.com/office/officeart/2008/layout/VerticalCurvedList"/>
    <dgm:cxn modelId="{0F6BCDE9-DFF3-4041-B261-8D6744656448}" type="presParOf" srcId="{96A4AABF-D9A4-43FA-B685-4BA004A86EBC}" destId="{B9E378AA-930D-437C-9551-5C668D9BCB05}" srcOrd="1" destOrd="0" presId="urn:microsoft.com/office/officeart/2008/layout/VerticalCurvedList"/>
    <dgm:cxn modelId="{61529EB4-58EA-4A9A-AE71-9EEF445C0656}" type="presParOf" srcId="{96A4AABF-D9A4-43FA-B685-4BA004A86EBC}" destId="{84027379-766A-45C0-9F60-C239F38E013C}" srcOrd="2" destOrd="0" presId="urn:microsoft.com/office/officeart/2008/layout/VerticalCurvedList"/>
    <dgm:cxn modelId="{97951FB3-E500-44CF-8ADE-FC731C40A2ED}" type="presParOf" srcId="{84027379-766A-45C0-9F60-C239F38E013C}" destId="{8CBE417A-F939-4FE4-8838-60D3FA58D238}" srcOrd="0" destOrd="0" presId="urn:microsoft.com/office/officeart/2008/layout/VerticalCurvedList"/>
    <dgm:cxn modelId="{DEEBF828-CB4C-4BE5-B855-1D482983FEBB}" type="presParOf" srcId="{96A4AABF-D9A4-43FA-B685-4BA004A86EBC}" destId="{4E6AB199-14E7-4A6C-A8DF-95AB40F4A289}" srcOrd="3" destOrd="0" presId="urn:microsoft.com/office/officeart/2008/layout/VerticalCurvedList"/>
    <dgm:cxn modelId="{B4AC30B6-143E-4E42-95EE-EB9A5B50B284}" type="presParOf" srcId="{96A4AABF-D9A4-43FA-B685-4BA004A86EBC}" destId="{B71B6453-F7FF-4410-B7BD-C854D0F5AEBD}" srcOrd="4" destOrd="0" presId="urn:microsoft.com/office/officeart/2008/layout/VerticalCurvedList"/>
    <dgm:cxn modelId="{3C44D851-CFD0-44B3-97C1-15A8F0B204A9}" type="presParOf" srcId="{B71B6453-F7FF-4410-B7BD-C854D0F5AEBD}" destId="{79B18B3A-254D-43B6-B1CE-623F37C89646}" srcOrd="0" destOrd="0" presId="urn:microsoft.com/office/officeart/2008/layout/VerticalCurvedList"/>
    <dgm:cxn modelId="{B557FA5F-4B9C-47EE-9F3B-C47E7CE5BE2D}" type="presParOf" srcId="{96A4AABF-D9A4-43FA-B685-4BA004A86EBC}" destId="{DD217EB1-CE48-4238-B5C1-545443C69CCF}" srcOrd="5" destOrd="0" presId="urn:microsoft.com/office/officeart/2008/layout/VerticalCurvedList"/>
    <dgm:cxn modelId="{B4B392C4-5D2D-44B6-8BE9-CB57B0055A9D}" type="presParOf" srcId="{96A4AABF-D9A4-43FA-B685-4BA004A86EBC}" destId="{CDF547F0-EA5F-4AED-9391-BC5FBC4F95D2}" srcOrd="6" destOrd="0" presId="urn:microsoft.com/office/officeart/2008/layout/VerticalCurvedList"/>
    <dgm:cxn modelId="{2F17BEE2-1DD8-4DE8-BF6B-1008ACDFDA6E}" type="presParOf" srcId="{CDF547F0-EA5F-4AED-9391-BC5FBC4F95D2}" destId="{7E452575-7E47-4752-9FFC-D03E6C00238E}"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621024-458D-4724-9E16-9639FC08BACE}">
      <dsp:nvSpPr>
        <dsp:cNvPr id="0" name=""/>
        <dsp:cNvSpPr/>
      </dsp:nvSpPr>
      <dsp:spPr>
        <a:xfrm>
          <a:off x="0" y="3655"/>
          <a:ext cx="3094893" cy="1512000"/>
        </a:xfrm>
        <a:prstGeom prst="rightArrow">
          <a:avLst/>
        </a:prstGeom>
        <a:solidFill>
          <a:schemeClr val="accent5">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1B6AA85-84A8-4132-BF4A-36D85EFAE46D}">
      <dsp:nvSpPr>
        <dsp:cNvPr id="0" name=""/>
        <dsp:cNvSpPr/>
      </dsp:nvSpPr>
      <dsp:spPr>
        <a:xfrm>
          <a:off x="249646" y="381655"/>
          <a:ext cx="2535757"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bodyPr>
        <a:lstStyle/>
        <a:p>
          <a:pPr lvl="0" algn="ctr" defTabSz="889000">
            <a:lnSpc>
              <a:spcPct val="90000"/>
            </a:lnSpc>
            <a:spcBef>
              <a:spcPct val="0"/>
            </a:spcBef>
            <a:spcAft>
              <a:spcPct val="35000"/>
            </a:spcAft>
          </a:pPr>
          <a:r>
            <a:rPr lang="ru-RU" sz="2000" b="1" kern="1200" dirty="0">
              <a:solidFill>
                <a:schemeClr val="accent6"/>
              </a:solidFill>
              <a:latin typeface="Arial" pitchFamily="34" charset="0"/>
              <a:cs typeface="Arial" pitchFamily="34" charset="0"/>
            </a:rPr>
            <a:t>Каждый 60-й</a:t>
          </a:r>
        </a:p>
      </dsp:txBody>
      <dsp:txXfrm>
        <a:off x="249646" y="381655"/>
        <a:ext cx="2535757" cy="756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60CC5A-64D5-425E-B4D9-7BFB267077E1}">
      <dsp:nvSpPr>
        <dsp:cNvPr id="0" name=""/>
        <dsp:cNvSpPr/>
      </dsp:nvSpPr>
      <dsp:spPr>
        <a:xfrm>
          <a:off x="753" y="926980"/>
          <a:ext cx="1962198" cy="1275429"/>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a:t>4,2 </a:t>
          </a:r>
          <a:r>
            <a:rPr lang="ru-RU" sz="2400" b="1" kern="1200" dirty="0" err="1"/>
            <a:t>млн</a:t>
          </a:r>
          <a:r>
            <a:rPr lang="ru-RU" sz="2400" b="1" kern="1200" dirty="0"/>
            <a:t> </a:t>
          </a:r>
          <a:r>
            <a:rPr lang="ru-RU" sz="1600" b="1" kern="1200" dirty="0"/>
            <a:t>госпитализаци</a:t>
          </a:r>
          <a:r>
            <a:rPr lang="ru-RU" sz="1800" b="1" kern="1200" dirty="0"/>
            <a:t>й</a:t>
          </a:r>
          <a:r>
            <a:rPr lang="ru-RU" sz="1800" b="1" kern="1200" baseline="30000" dirty="0"/>
            <a:t>1</a:t>
          </a:r>
        </a:p>
      </dsp:txBody>
      <dsp:txXfrm>
        <a:off x="63014" y="989241"/>
        <a:ext cx="1837676" cy="1150907"/>
      </dsp:txXfrm>
    </dsp:sp>
    <dsp:sp modelId="{B3DFAD2C-CEFC-4935-851B-2F441C0D089A}">
      <dsp:nvSpPr>
        <dsp:cNvPr id="0" name=""/>
        <dsp:cNvSpPr/>
      </dsp:nvSpPr>
      <dsp:spPr>
        <a:xfrm>
          <a:off x="981853" y="481500"/>
          <a:ext cx="2166389" cy="2166389"/>
        </a:xfrm>
        <a:custGeom>
          <a:avLst/>
          <a:gdLst/>
          <a:ahLst/>
          <a:cxnLst/>
          <a:rect l="0" t="0" r="0" b="0"/>
          <a:pathLst>
            <a:path>
              <a:moveTo>
                <a:pt x="218043" y="431409"/>
              </a:moveTo>
              <a:arcTo wR="1083194" hR="1083194" stAng="13019614" swAng="6360773"/>
            </a:path>
          </a:pathLst>
        </a:custGeom>
        <a:no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F0F9D6AF-484B-4C84-9811-0A99EE1A3FE7}">
      <dsp:nvSpPr>
        <dsp:cNvPr id="0" name=""/>
        <dsp:cNvSpPr/>
      </dsp:nvSpPr>
      <dsp:spPr>
        <a:xfrm>
          <a:off x="2167143" y="926980"/>
          <a:ext cx="1962198" cy="1275429"/>
        </a:xfrm>
        <a:prstGeom prst="roundRect">
          <a:avLst/>
        </a:prstGeom>
        <a:solidFill>
          <a:schemeClr val="dk2">
            <a:hueOff val="0"/>
            <a:satOff val="0"/>
            <a:lumOff val="0"/>
            <a:alphaOff val="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a:t>4200</a:t>
          </a:r>
          <a:r>
            <a:rPr lang="ru-RU" sz="2000" b="1" kern="1200" dirty="0"/>
            <a:t> </a:t>
          </a:r>
          <a:r>
            <a:rPr lang="ru-RU" sz="1600" b="1" kern="1200" dirty="0"/>
            <a:t>смертей</a:t>
          </a:r>
          <a:r>
            <a:rPr lang="ru-RU" sz="1600" b="1" kern="1200" baseline="30000" dirty="0"/>
            <a:t>1</a:t>
          </a:r>
          <a:endParaRPr lang="ru-RU" sz="1600" kern="1200" dirty="0"/>
        </a:p>
      </dsp:txBody>
      <dsp:txXfrm>
        <a:off x="2229404" y="989241"/>
        <a:ext cx="1837676" cy="1150907"/>
      </dsp:txXfrm>
    </dsp:sp>
    <dsp:sp modelId="{A0EE3D14-93D9-45A8-AEBA-3AD15EEBFF41}">
      <dsp:nvSpPr>
        <dsp:cNvPr id="0" name=""/>
        <dsp:cNvSpPr/>
      </dsp:nvSpPr>
      <dsp:spPr>
        <a:xfrm>
          <a:off x="981853" y="481500"/>
          <a:ext cx="2166389" cy="2166389"/>
        </a:xfrm>
        <a:custGeom>
          <a:avLst/>
          <a:gdLst/>
          <a:ahLst/>
          <a:cxnLst/>
          <a:rect l="0" t="0" r="0" b="0"/>
          <a:pathLst>
            <a:path>
              <a:moveTo>
                <a:pt x="1948345" y="1734980"/>
              </a:moveTo>
              <a:arcTo wR="1083194" hR="1083194" stAng="2219614" swAng="6360773"/>
            </a:path>
          </a:pathLst>
        </a:custGeom>
        <a:noFill/>
        <a:ln w="9525" cap="flat" cmpd="sng" algn="ctr">
          <a:solidFill>
            <a:schemeClr val="dk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95D99-A926-4937-9646-BCD995DDDA87}">
      <dsp:nvSpPr>
        <dsp:cNvPr id="0" name=""/>
        <dsp:cNvSpPr/>
      </dsp:nvSpPr>
      <dsp:spPr>
        <a:xfrm rot="5400000">
          <a:off x="0" y="58252"/>
          <a:ext cx="1485145" cy="1512000"/>
        </a:xfrm>
        <a:prstGeom prst="rightArrow">
          <a:avLst/>
        </a:prstGeom>
        <a:solidFill>
          <a:schemeClr val="tx2"/>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C040244-A132-452C-9649-89E9C1ACFED8}">
      <dsp:nvSpPr>
        <dsp:cNvPr id="0" name=""/>
        <dsp:cNvSpPr/>
      </dsp:nvSpPr>
      <dsp:spPr>
        <a:xfrm rot="16200000">
          <a:off x="53336" y="230699"/>
          <a:ext cx="1217398" cy="75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03200" rIns="0" bIns="203200" numCol="1" spcCol="1270" anchor="ctr" anchorCtr="0">
          <a:noAutofit/>
          <a:scene3d>
            <a:camera prst="orthographicFront"/>
            <a:lightRig rig="soft" dir="t">
              <a:rot lat="0" lon="0" rev="10800000"/>
            </a:lightRig>
          </a:scene3d>
          <a:sp3d>
            <a:bevelT w="27940" h="12700"/>
            <a:contourClr>
              <a:srgbClr val="DDDDDD"/>
            </a:contourClr>
          </a:sp3d>
        </a:bodyPr>
        <a:lstStyle/>
        <a:p>
          <a:pPr lvl="0" algn="ctr" defTabSz="889000">
            <a:lnSpc>
              <a:spcPct val="90000"/>
            </a:lnSpc>
            <a:spcBef>
              <a:spcPct val="0"/>
            </a:spcBef>
            <a:spcAft>
              <a:spcPct val="35000"/>
            </a:spcAft>
          </a:pPr>
          <a:r>
            <a:rPr lang="ru-RU" sz="2000" b="1" kern="1200" cap="none" spc="150" dirty="0">
              <a:ln w="11430"/>
              <a:solidFill>
                <a:srgbClr val="F8F8F8"/>
              </a:solidFill>
              <a:effectLst/>
              <a:latin typeface="Arial" pitchFamily="34" charset="0"/>
              <a:cs typeface="Arial" pitchFamily="34" charset="0"/>
            </a:rPr>
            <a:t>Каждый 15-й</a:t>
          </a:r>
        </a:p>
      </dsp:txBody>
      <dsp:txXfrm>
        <a:off x="53336" y="230699"/>
        <a:ext cx="1217398" cy="756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250DB6-008D-4924-BC77-D6C5AB8E0CB0}">
      <dsp:nvSpPr>
        <dsp:cNvPr id="0" name=""/>
        <dsp:cNvSpPr/>
      </dsp:nvSpPr>
      <dsp:spPr>
        <a:xfrm>
          <a:off x="0" y="433661"/>
          <a:ext cx="4093699"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5FE452F3-C4B8-44AF-9426-FF3595A76023}">
      <dsp:nvSpPr>
        <dsp:cNvPr id="0" name=""/>
        <dsp:cNvSpPr/>
      </dsp:nvSpPr>
      <dsp:spPr>
        <a:xfrm>
          <a:off x="204684" y="20381"/>
          <a:ext cx="2865589" cy="826560"/>
        </a:xfrm>
        <a:prstGeom prst="roundRect">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312" tIns="0" rIns="108312" bIns="0" numCol="1" spcCol="1270" anchor="ctr" anchorCtr="0">
          <a:noAutofit/>
        </a:bodyPr>
        <a:lstStyle/>
        <a:p>
          <a:pPr lvl="0" algn="l" defTabSz="889000">
            <a:lnSpc>
              <a:spcPct val="90000"/>
            </a:lnSpc>
            <a:spcBef>
              <a:spcPct val="0"/>
            </a:spcBef>
            <a:spcAft>
              <a:spcPct val="35000"/>
            </a:spcAft>
          </a:pPr>
          <a:r>
            <a:rPr lang="ru-RU" sz="2000" b="1" kern="1200" dirty="0">
              <a:solidFill>
                <a:schemeClr val="accent6"/>
              </a:solidFill>
              <a:latin typeface="Arial" pitchFamily="34" charset="0"/>
              <a:cs typeface="Arial" pitchFamily="34" charset="0"/>
            </a:rPr>
            <a:t>20—25 % </a:t>
          </a:r>
          <a:r>
            <a:rPr lang="ru-RU" sz="1600" b="1" kern="1200" dirty="0">
              <a:solidFill>
                <a:schemeClr val="accent6"/>
              </a:solidFill>
              <a:latin typeface="Arial" pitchFamily="34" charset="0"/>
              <a:cs typeface="Arial" pitchFamily="34" charset="0"/>
            </a:rPr>
            <a:t>всех </a:t>
          </a:r>
          <a:r>
            <a:rPr lang="ru-RU" sz="1600" b="1" kern="1200" dirty="0" err="1">
              <a:solidFill>
                <a:schemeClr val="accent6"/>
              </a:solidFill>
              <a:latin typeface="Arial" pitchFamily="34" charset="0"/>
              <a:cs typeface="Arial" pitchFamily="34" charset="0"/>
            </a:rPr>
            <a:t>случ</a:t>
          </a:r>
          <a:r>
            <a:rPr lang="ru-RU" sz="1600" b="1" kern="1200" dirty="0">
              <a:solidFill>
                <a:schemeClr val="accent6"/>
              </a:solidFill>
              <a:latin typeface="Arial" pitchFamily="34" charset="0"/>
              <a:cs typeface="Arial" pitchFamily="34" charset="0"/>
            </a:rPr>
            <a:t>. инфекционных болезней </a:t>
          </a:r>
        </a:p>
        <a:p>
          <a:pPr lvl="0" algn="l" defTabSz="889000">
            <a:lnSpc>
              <a:spcPct val="90000"/>
            </a:lnSpc>
            <a:spcBef>
              <a:spcPct val="0"/>
            </a:spcBef>
            <a:spcAft>
              <a:spcPct val="35000"/>
            </a:spcAft>
          </a:pPr>
          <a:r>
            <a:rPr lang="ru-RU" sz="1600" kern="1200" dirty="0">
              <a:solidFill>
                <a:schemeClr val="accent6"/>
              </a:solidFill>
              <a:latin typeface="Arial" pitchFamily="34" charset="0"/>
              <a:cs typeface="Arial" pitchFamily="34" charset="0"/>
            </a:rPr>
            <a:t>(без гриппа и ОРВИ)</a:t>
          </a:r>
          <a:r>
            <a:rPr lang="ru-RU" sz="1600" kern="1200" baseline="30000" dirty="0">
              <a:solidFill>
                <a:schemeClr val="accent6"/>
              </a:solidFill>
              <a:latin typeface="Arial" pitchFamily="34" charset="0"/>
              <a:cs typeface="Arial" pitchFamily="34" charset="0"/>
            </a:rPr>
            <a:t>2</a:t>
          </a:r>
          <a:endParaRPr lang="ru-RU" sz="1600" kern="1200" baseline="30000" dirty="0">
            <a:solidFill>
              <a:schemeClr val="accent6"/>
            </a:solidFill>
          </a:endParaRPr>
        </a:p>
      </dsp:txBody>
      <dsp:txXfrm>
        <a:off x="245033" y="60730"/>
        <a:ext cx="2784891" cy="745862"/>
      </dsp:txXfrm>
    </dsp:sp>
    <dsp:sp modelId="{5C62B551-711A-49A5-BB2B-7D1C083CF3A3}">
      <dsp:nvSpPr>
        <dsp:cNvPr id="0" name=""/>
        <dsp:cNvSpPr/>
      </dsp:nvSpPr>
      <dsp:spPr>
        <a:xfrm>
          <a:off x="0" y="1703741"/>
          <a:ext cx="4093699"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EC8D620C-A19E-4D6F-8EE7-57914171958F}">
      <dsp:nvSpPr>
        <dsp:cNvPr id="0" name=""/>
        <dsp:cNvSpPr/>
      </dsp:nvSpPr>
      <dsp:spPr>
        <a:xfrm>
          <a:off x="204684" y="1290461"/>
          <a:ext cx="2865589" cy="826560"/>
        </a:xfrm>
        <a:prstGeom prst="roundRect">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312" tIns="0" rIns="108312" bIns="0" numCol="1" spcCol="1270" anchor="ctr" anchorCtr="0">
          <a:noAutofit/>
        </a:bodyPr>
        <a:lstStyle/>
        <a:p>
          <a:pPr lvl="0" algn="l" defTabSz="711200">
            <a:lnSpc>
              <a:spcPct val="90000"/>
            </a:lnSpc>
            <a:spcBef>
              <a:spcPct val="0"/>
            </a:spcBef>
            <a:spcAft>
              <a:spcPct val="35000"/>
            </a:spcAft>
          </a:pPr>
          <a:r>
            <a:rPr lang="ru-RU" sz="1600" b="1" kern="1200" dirty="0">
              <a:solidFill>
                <a:schemeClr val="accent6"/>
              </a:solidFill>
              <a:effectLst/>
              <a:latin typeface="Arial" pitchFamily="34" charset="0"/>
              <a:cs typeface="Arial" pitchFamily="34" charset="0"/>
            </a:rPr>
            <a:t>регистрируется во всех субъектах РФ</a:t>
          </a:r>
          <a:r>
            <a:rPr lang="ru-RU" sz="1600" kern="1200" baseline="30000" dirty="0">
              <a:solidFill>
                <a:schemeClr val="accent6"/>
              </a:solidFill>
              <a:latin typeface="Arial" pitchFamily="34" charset="0"/>
              <a:cs typeface="Arial" pitchFamily="34" charset="0"/>
            </a:rPr>
            <a:t>2</a:t>
          </a:r>
          <a:endParaRPr lang="ru-RU" sz="1600" kern="1200" dirty="0">
            <a:solidFill>
              <a:schemeClr val="accent6"/>
            </a:solidFill>
            <a:effectLst/>
          </a:endParaRPr>
        </a:p>
      </dsp:txBody>
      <dsp:txXfrm>
        <a:off x="245033" y="1330810"/>
        <a:ext cx="2784891" cy="745862"/>
      </dsp:txXfrm>
    </dsp:sp>
    <dsp:sp modelId="{9236B404-9135-40B7-AB84-1A51602E4E8A}">
      <dsp:nvSpPr>
        <dsp:cNvPr id="0" name=""/>
        <dsp:cNvSpPr/>
      </dsp:nvSpPr>
      <dsp:spPr>
        <a:xfrm>
          <a:off x="0" y="2973821"/>
          <a:ext cx="4093699" cy="7056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dkEdge">
          <a:bevelT w="135400" h="16350" prst="relaxedInset"/>
          <a:contourClr>
            <a:schemeClr val="bg1"/>
          </a:contourClr>
        </a:sp3d>
      </dsp:spPr>
      <dsp:style>
        <a:lnRef idx="1">
          <a:scrgbClr r="0" g="0" b="0"/>
        </a:lnRef>
        <a:fillRef idx="1">
          <a:scrgbClr r="0" g="0" b="0"/>
        </a:fillRef>
        <a:effectRef idx="2">
          <a:scrgbClr r="0" g="0" b="0"/>
        </a:effectRef>
        <a:fontRef idx="minor"/>
      </dsp:style>
    </dsp:sp>
    <dsp:sp modelId="{873B3D81-B3E1-472F-905D-0127366FB0E5}">
      <dsp:nvSpPr>
        <dsp:cNvPr id="0" name=""/>
        <dsp:cNvSpPr/>
      </dsp:nvSpPr>
      <dsp:spPr>
        <a:xfrm>
          <a:off x="204684" y="2560541"/>
          <a:ext cx="2865589" cy="826560"/>
        </a:xfrm>
        <a:prstGeom prst="roundRect">
          <a:avLst/>
        </a:prstGeom>
        <a:solidFill>
          <a:schemeClr val="accent1">
            <a:lumMod val="40000"/>
            <a:lumOff val="60000"/>
          </a:schemeClr>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08312" tIns="0" rIns="108312" bIns="0" numCol="1" spcCol="1270" anchor="ctr" anchorCtr="0">
          <a:noAutofit/>
        </a:bodyPr>
        <a:lstStyle/>
        <a:p>
          <a:pPr lvl="0" algn="l" defTabSz="889000">
            <a:lnSpc>
              <a:spcPct val="90000"/>
            </a:lnSpc>
            <a:spcBef>
              <a:spcPct val="0"/>
            </a:spcBef>
            <a:spcAft>
              <a:spcPct val="35000"/>
            </a:spcAft>
          </a:pPr>
          <a:r>
            <a:rPr lang="ru-RU" sz="2000" b="1" kern="1200" dirty="0">
              <a:solidFill>
                <a:schemeClr val="accent6"/>
              </a:solidFill>
              <a:latin typeface="Arial" pitchFamily="34" charset="0"/>
              <a:cs typeface="Arial" pitchFamily="34" charset="0"/>
            </a:rPr>
            <a:t>в 47 из </a:t>
          </a:r>
          <a:r>
            <a:rPr lang="en-US" sz="2000" b="1" kern="1200" dirty="0">
              <a:solidFill>
                <a:schemeClr val="accent6"/>
              </a:solidFill>
              <a:latin typeface="Arial" pitchFamily="34" charset="0"/>
              <a:cs typeface="Arial" pitchFamily="34" charset="0"/>
            </a:rPr>
            <a:t>8</a:t>
          </a:r>
          <a:r>
            <a:rPr lang="ru-RU" sz="2000" b="1" kern="1200" dirty="0">
              <a:solidFill>
                <a:schemeClr val="accent6"/>
              </a:solidFill>
              <a:latin typeface="Arial" pitchFamily="34" charset="0"/>
              <a:cs typeface="Arial" pitchFamily="34" charset="0"/>
            </a:rPr>
            <a:t>5 </a:t>
          </a:r>
          <a:r>
            <a:rPr lang="ru-RU" sz="1400" b="1" kern="1200" dirty="0">
              <a:solidFill>
                <a:schemeClr val="accent6"/>
              </a:solidFill>
              <a:latin typeface="Arial" pitchFamily="34" charset="0"/>
              <a:cs typeface="Arial" pitchFamily="34" charset="0"/>
            </a:rPr>
            <a:t>субъектах показатели превышают среднероссийские</a:t>
          </a:r>
          <a:r>
            <a:rPr lang="ru-RU" sz="1400" kern="1200" baseline="30000" dirty="0">
              <a:solidFill>
                <a:schemeClr val="accent6"/>
              </a:solidFill>
              <a:latin typeface="Arial" pitchFamily="34" charset="0"/>
              <a:cs typeface="Arial" pitchFamily="34" charset="0"/>
            </a:rPr>
            <a:t>2</a:t>
          </a:r>
          <a:endParaRPr lang="ru-RU" sz="1400" kern="1200" dirty="0">
            <a:solidFill>
              <a:schemeClr val="accent6"/>
            </a:solidFill>
          </a:endParaRPr>
        </a:p>
      </dsp:txBody>
      <dsp:txXfrm>
        <a:off x="245033" y="2600890"/>
        <a:ext cx="2784891" cy="7458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6AD4A-0C3F-488A-B710-03DC098B8AF6}">
      <dsp:nvSpPr>
        <dsp:cNvPr id="0" name=""/>
        <dsp:cNvSpPr/>
      </dsp:nvSpPr>
      <dsp:spPr>
        <a:xfrm rot="1572128">
          <a:off x="1974790" y="2852589"/>
          <a:ext cx="873506" cy="62490"/>
        </a:xfrm>
        <a:custGeom>
          <a:avLst/>
          <a:gdLst/>
          <a:ahLst/>
          <a:cxnLst/>
          <a:rect l="0" t="0" r="0" b="0"/>
          <a:pathLst>
            <a:path>
              <a:moveTo>
                <a:pt x="0" y="31245"/>
              </a:moveTo>
              <a:lnTo>
                <a:pt x="873506" y="312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F401EF-671F-4305-B68D-CCFFFD14E8C2}">
      <dsp:nvSpPr>
        <dsp:cNvPr id="0" name=""/>
        <dsp:cNvSpPr/>
      </dsp:nvSpPr>
      <dsp:spPr>
        <a:xfrm rot="21085410">
          <a:off x="2015239" y="2101419"/>
          <a:ext cx="792378" cy="62490"/>
        </a:xfrm>
        <a:custGeom>
          <a:avLst/>
          <a:gdLst/>
          <a:ahLst/>
          <a:cxnLst/>
          <a:rect l="0" t="0" r="0" b="0"/>
          <a:pathLst>
            <a:path>
              <a:moveTo>
                <a:pt x="0" y="31245"/>
              </a:moveTo>
              <a:lnTo>
                <a:pt x="792378" y="312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EE679B-45DF-441E-BAB8-7767B640347A}">
      <dsp:nvSpPr>
        <dsp:cNvPr id="0" name=""/>
        <dsp:cNvSpPr/>
      </dsp:nvSpPr>
      <dsp:spPr>
        <a:xfrm rot="19037407">
          <a:off x="1927142" y="1324164"/>
          <a:ext cx="697791" cy="62490"/>
        </a:xfrm>
        <a:custGeom>
          <a:avLst/>
          <a:gdLst/>
          <a:ahLst/>
          <a:cxnLst/>
          <a:rect l="0" t="0" r="0" b="0"/>
          <a:pathLst>
            <a:path>
              <a:moveTo>
                <a:pt x="0" y="31245"/>
              </a:moveTo>
              <a:lnTo>
                <a:pt x="697791" y="31245"/>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B76B305-C74A-42F9-8665-786A1558B2C4}">
      <dsp:nvSpPr>
        <dsp:cNvPr id="0" name=""/>
        <dsp:cNvSpPr/>
      </dsp:nvSpPr>
      <dsp:spPr>
        <a:xfrm>
          <a:off x="133838" y="1199547"/>
          <a:ext cx="2218625" cy="22186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130FD4-425A-4576-AED7-FF498C6EB04A}">
      <dsp:nvSpPr>
        <dsp:cNvPr id="0" name=""/>
        <dsp:cNvSpPr/>
      </dsp:nvSpPr>
      <dsp:spPr>
        <a:xfrm>
          <a:off x="2355890" y="1711"/>
          <a:ext cx="1331175" cy="13311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a:t>Легкие</a:t>
          </a:r>
        </a:p>
      </dsp:txBody>
      <dsp:txXfrm>
        <a:off x="2550836" y="196657"/>
        <a:ext cx="941283" cy="941283"/>
      </dsp:txXfrm>
    </dsp:sp>
    <dsp:sp modelId="{144F3681-366F-4A99-BB68-DFC33BBFAD88}">
      <dsp:nvSpPr>
        <dsp:cNvPr id="0" name=""/>
        <dsp:cNvSpPr/>
      </dsp:nvSpPr>
      <dsp:spPr>
        <a:xfrm>
          <a:off x="2795745" y="1308734"/>
          <a:ext cx="1331175" cy="13311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ru-RU" sz="1900" b="1" kern="1200" dirty="0"/>
            <a:t>Печень</a:t>
          </a:r>
        </a:p>
      </dsp:txBody>
      <dsp:txXfrm>
        <a:off x="2990691" y="1503680"/>
        <a:ext cx="941283" cy="941283"/>
      </dsp:txXfrm>
    </dsp:sp>
    <dsp:sp modelId="{53EF1677-1A80-48A3-8AFD-C9C6619B9ED2}">
      <dsp:nvSpPr>
        <dsp:cNvPr id="0" name=""/>
        <dsp:cNvSpPr/>
      </dsp:nvSpPr>
      <dsp:spPr>
        <a:xfrm>
          <a:off x="2735022" y="2704973"/>
          <a:ext cx="1331175" cy="133117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ru-RU" sz="2000" b="1" kern="1200" dirty="0"/>
            <a:t>ЦНС</a:t>
          </a:r>
        </a:p>
      </dsp:txBody>
      <dsp:txXfrm>
        <a:off x="2929968" y="2899919"/>
        <a:ext cx="941283" cy="94128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AEF74D-42EB-4F1A-AFE4-7CA4BAF7E434}">
      <dsp:nvSpPr>
        <dsp:cNvPr id="0" name=""/>
        <dsp:cNvSpPr/>
      </dsp:nvSpPr>
      <dsp:spPr>
        <a:xfrm>
          <a:off x="-5536913" y="-847821"/>
          <a:ext cx="6593440" cy="6593440"/>
        </a:xfrm>
        <a:prstGeom prst="blockArc">
          <a:avLst>
            <a:gd name="adj1" fmla="val 18900000"/>
            <a:gd name="adj2" fmla="val 2700000"/>
            <a:gd name="adj3" fmla="val 328"/>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9E378AA-930D-437C-9551-5C668D9BCB05}">
      <dsp:nvSpPr>
        <dsp:cNvPr id="0" name=""/>
        <dsp:cNvSpPr/>
      </dsp:nvSpPr>
      <dsp:spPr>
        <a:xfrm>
          <a:off x="834497" y="489779"/>
          <a:ext cx="7075847" cy="97955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7525" tIns="40640" rIns="40640" bIns="40640" numCol="1" spcCol="1270" anchor="ctr" anchorCtr="0">
          <a:noAutofit/>
        </a:bodyPr>
        <a:lstStyle/>
        <a:p>
          <a:pPr lvl="0" algn="l" defTabSz="711200">
            <a:lnSpc>
              <a:spcPct val="90000"/>
            </a:lnSpc>
            <a:spcBef>
              <a:spcPct val="0"/>
            </a:spcBef>
            <a:spcAft>
              <a:spcPct val="35000"/>
            </a:spcAft>
          </a:pPr>
          <a:r>
            <a:rPr lang="ru-RU" sz="1600" kern="1200" dirty="0"/>
            <a:t> Вакцинация против ветряной оспы должна быть рекомендована всем здоровым детям и отдельным группам восприимчивых взрослых     </a:t>
          </a:r>
          <a:endParaRPr lang="en-GB" sz="1600" kern="1200" dirty="0"/>
        </a:p>
      </dsp:txBody>
      <dsp:txXfrm>
        <a:off x="834497" y="489779"/>
        <a:ext cx="7075847" cy="979559"/>
      </dsp:txXfrm>
    </dsp:sp>
    <dsp:sp modelId="{8CBE417A-F939-4FE4-8838-60D3FA58D238}">
      <dsp:nvSpPr>
        <dsp:cNvPr id="0" name=""/>
        <dsp:cNvSpPr/>
      </dsp:nvSpPr>
      <dsp:spPr>
        <a:xfrm>
          <a:off x="67589" y="367334"/>
          <a:ext cx="1224449" cy="12244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6AB199-14E7-4A6C-A8DF-95AB40F4A289}">
      <dsp:nvSpPr>
        <dsp:cNvPr id="0" name=""/>
        <dsp:cNvSpPr/>
      </dsp:nvSpPr>
      <dsp:spPr>
        <a:xfrm>
          <a:off x="1035884" y="1959119"/>
          <a:ext cx="7029144" cy="97955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7525" tIns="40640" rIns="40640" bIns="40640" numCol="1" spcCol="1270" anchor="ctr" anchorCtr="0">
          <a:noAutofit/>
        </a:bodyPr>
        <a:lstStyle/>
        <a:p>
          <a:pPr lvl="0" algn="l" defTabSz="711200">
            <a:lnSpc>
              <a:spcPct val="90000"/>
            </a:lnSpc>
            <a:spcBef>
              <a:spcPct val="0"/>
            </a:spcBef>
            <a:spcAft>
              <a:spcPct val="35000"/>
            </a:spcAft>
          </a:pPr>
          <a:r>
            <a:rPr lang="ru-RU" sz="1600" kern="1200" dirty="0">
              <a:solidFill>
                <a:schemeClr val="bg1"/>
              </a:solidFill>
            </a:rPr>
            <a:t>ВОЗ рекомендует внедрение вакцинации против ветряной оспы в программы </a:t>
          </a:r>
          <a:r>
            <a:rPr lang="ru-RU" sz="1600" kern="1200" dirty="0" err="1">
              <a:solidFill>
                <a:schemeClr val="bg1"/>
              </a:solidFill>
            </a:rPr>
            <a:t>универсаьной</a:t>
          </a:r>
          <a:r>
            <a:rPr lang="ru-RU" sz="1600" kern="1200" dirty="0">
              <a:solidFill>
                <a:schemeClr val="bg1"/>
              </a:solidFill>
            </a:rPr>
            <a:t> массовой вакцинации исходя из эпидемической ситуации и оценки экономического бремени инфекции</a:t>
          </a:r>
          <a:endParaRPr lang="en-GB" sz="1600" kern="1200" dirty="0"/>
        </a:p>
      </dsp:txBody>
      <dsp:txXfrm>
        <a:off x="1035884" y="1959119"/>
        <a:ext cx="7029144" cy="979559"/>
      </dsp:txXfrm>
    </dsp:sp>
    <dsp:sp modelId="{79B18B3A-254D-43B6-B1CE-623F37C89646}">
      <dsp:nvSpPr>
        <dsp:cNvPr id="0" name=""/>
        <dsp:cNvSpPr/>
      </dsp:nvSpPr>
      <dsp:spPr>
        <a:xfrm>
          <a:off x="423659" y="1836674"/>
          <a:ext cx="1224449" cy="12244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217EB1-CE48-4238-B5C1-545443C69CCF}">
      <dsp:nvSpPr>
        <dsp:cNvPr id="0" name=""/>
        <dsp:cNvSpPr/>
      </dsp:nvSpPr>
      <dsp:spPr>
        <a:xfrm>
          <a:off x="679814" y="3428458"/>
          <a:ext cx="7385214" cy="979559"/>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77525" tIns="40640" rIns="40640" bIns="40640" numCol="1" spcCol="1270" anchor="ctr" anchorCtr="0">
          <a:noAutofit/>
        </a:bodyPr>
        <a:lstStyle/>
        <a:p>
          <a:pPr lvl="0" algn="l" defTabSz="711200" rtl="0">
            <a:lnSpc>
              <a:spcPct val="90000"/>
            </a:lnSpc>
            <a:spcBef>
              <a:spcPct val="0"/>
            </a:spcBef>
            <a:spcAft>
              <a:spcPct val="35000"/>
            </a:spcAft>
          </a:pPr>
          <a:r>
            <a:rPr lang="ru-RU" sz="1600" b="0" kern="1200" dirty="0"/>
            <a:t>Вакцины для профилактики ветряной оспы эффективно снижают распространенность ветряной оспы и бремя заболевания</a:t>
          </a:r>
          <a:r>
            <a:rPr lang="ru-RU" sz="1600" b="0" kern="1200" baseline="30000" dirty="0"/>
            <a:t>2-8</a:t>
          </a:r>
          <a:endParaRPr lang="en-GB" sz="1600" b="0" kern="1200" baseline="30000" dirty="0"/>
        </a:p>
      </dsp:txBody>
      <dsp:txXfrm>
        <a:off x="679814" y="3428458"/>
        <a:ext cx="7385214" cy="979559"/>
      </dsp:txXfrm>
    </dsp:sp>
    <dsp:sp modelId="{7E452575-7E47-4752-9FFC-D03E6C00238E}">
      <dsp:nvSpPr>
        <dsp:cNvPr id="0" name=""/>
        <dsp:cNvSpPr/>
      </dsp:nvSpPr>
      <dsp:spPr>
        <a:xfrm>
          <a:off x="67589" y="3306013"/>
          <a:ext cx="1224449" cy="1224449"/>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2#1">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3">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image" Target="../media/image4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9.emf"/></Relationships>
</file>

<file path=ppt/drawings/drawing1.xml><?xml version="1.0" encoding="utf-8"?>
<c:userShapes xmlns:c="http://schemas.openxmlformats.org/drawingml/2006/chart">
  <cdr:relSizeAnchor xmlns:cdr="http://schemas.openxmlformats.org/drawingml/2006/chartDrawing">
    <cdr:from>
      <cdr:x>0.53369</cdr:x>
      <cdr:y>0.01625</cdr:y>
    </cdr:from>
    <cdr:to>
      <cdr:x>0.7628</cdr:x>
      <cdr:y>0.12592</cdr:y>
    </cdr:to>
    <cdr:sp macro="" textlink="">
      <cdr:nvSpPr>
        <cdr:cNvPr id="4" name="Стрелка вправо 3"/>
        <cdr:cNvSpPr/>
      </cdr:nvSpPr>
      <cdr:spPr>
        <a:xfrm xmlns:a="http://schemas.openxmlformats.org/drawingml/2006/main">
          <a:off x="2785403" y="56270"/>
          <a:ext cx="1195754" cy="379828"/>
        </a:xfrm>
        <a:prstGeom xmlns:a="http://schemas.openxmlformats.org/drawingml/2006/main" prst="rightArrow">
          <a:avLst/>
        </a:prstGeom>
        <a:solidFill xmlns:a="http://schemas.openxmlformats.org/drawingml/2006/main">
          <a:srgbClr val="F79443"/>
        </a:solidFill>
      </cdr:spPr>
      <cdr:style>
        <a:lnRef xmlns:a="http://schemas.openxmlformats.org/drawingml/2006/main" idx="1">
          <a:schemeClr val="accent1"/>
        </a:lnRef>
        <a:fillRef xmlns:a="http://schemas.openxmlformats.org/drawingml/2006/main" idx="3">
          <a:schemeClr val="accent1"/>
        </a:fillRef>
        <a:effectRef xmlns:a="http://schemas.openxmlformats.org/drawingml/2006/main" idx="2">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ru-RU"/>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5E43630-3F9B-0443-90DB-EF945897856A}" type="datetimeFigureOut">
              <a:rPr lang="en-US" smtClean="0"/>
              <a:t>4/26/2018</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9CD074-8F68-1941-BDE1-0C7A83FF2DDB}" type="slidenum">
              <a:rPr lang="en-US" smtClean="0"/>
              <a:t>‹#›</a:t>
            </a:fld>
            <a:endParaRPr lang="en-US" dirty="0"/>
          </a:p>
        </p:txBody>
      </p:sp>
    </p:spTree>
    <p:extLst>
      <p:ext uri="{BB962C8B-B14F-4D97-AF65-F5344CB8AC3E}">
        <p14:creationId xmlns:p14="http://schemas.microsoft.com/office/powerpoint/2010/main" val="1161474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0A8971-52B8-4C5A-99D8-986A596F2912}" type="datetimeFigureOut">
              <a:rPr lang="en-GB" smtClean="0"/>
              <a:pPr/>
              <a:t>26/04/2018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26B53C8-14E4-49A7-A1A5-3BF810B81EBE}" type="slidenum">
              <a:rPr lang="en-GB" smtClean="0"/>
              <a:pPr/>
              <a:t>‹#›</a:t>
            </a:fld>
            <a:endParaRPr lang="en-GB" dirty="0"/>
          </a:p>
        </p:txBody>
      </p:sp>
    </p:spTree>
    <p:extLst>
      <p:ext uri="{BB962C8B-B14F-4D97-AF65-F5344CB8AC3E}">
        <p14:creationId xmlns:p14="http://schemas.microsoft.com/office/powerpoint/2010/main" val="42090327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a:buFont typeface="Arial" pitchFamily="34" charset="0"/>
              <a:buChar char="•"/>
            </a:pPr>
            <a:r>
              <a:rPr lang="ru-RU" sz="1300" dirty="0"/>
              <a:t>В 2016 году </a:t>
            </a:r>
            <a:r>
              <a:rPr lang="ru-RU" sz="1300" b="1" dirty="0"/>
              <a:t>5 случаев ветряной оспы закончились летальным исходом</a:t>
            </a:r>
            <a:r>
              <a:rPr lang="ru-RU" sz="1300" dirty="0"/>
              <a:t>, 4 из них – у детей (показатель смертности составил 0,01 на 100 тыс. детского населения). </a:t>
            </a:r>
          </a:p>
          <a:p>
            <a:pPr>
              <a:buFont typeface="Arial" pitchFamily="34" charset="0"/>
              <a:buChar char="•"/>
            </a:pPr>
            <a:r>
              <a:rPr lang="ru-RU" sz="1300" dirty="0"/>
              <a:t>Заболеваемость ветряной оспой регистрируется на территории всех субъектов Российской Федерации, в 47 из них показатели заболеваемости превышают средний уровень по стране </a:t>
            </a:r>
            <a:endParaRPr lang="ru-RU" sz="1400" dirty="0"/>
          </a:p>
          <a:p>
            <a:pPr algn="just">
              <a:spcBef>
                <a:spcPct val="0"/>
              </a:spcBef>
              <a:buFont typeface="Arial" pitchFamily="34" charset="0"/>
              <a:buChar char="•"/>
            </a:pPr>
            <a:r>
              <a:rPr lang="ru-RU" sz="1300" dirty="0"/>
              <a:t>Ветряная оспа последнее десятилетие занимает </a:t>
            </a:r>
            <a:r>
              <a:rPr lang="ru-RU" sz="1300" b="1" dirty="0"/>
              <a:t>4–5-е места </a:t>
            </a:r>
            <a:r>
              <a:rPr lang="ru-RU" sz="1300" dirty="0"/>
              <a:t>по величине экономического ущерба от инфекционной патологии </a:t>
            </a:r>
          </a:p>
          <a:p>
            <a:pPr algn="just">
              <a:spcBef>
                <a:spcPct val="0"/>
              </a:spcBef>
              <a:buFont typeface="Arial" pitchFamily="34" charset="0"/>
              <a:buChar char="•"/>
            </a:pPr>
            <a:r>
              <a:rPr lang="ru-RU" sz="1300" dirty="0"/>
              <a:t>Экономический ущерб от ВО в</a:t>
            </a:r>
            <a:r>
              <a:rPr lang="en-US" sz="1300" dirty="0"/>
              <a:t> 2016 </a:t>
            </a:r>
            <a:r>
              <a:rPr lang="ru-RU" sz="1300" dirty="0"/>
              <a:t>г. в России  более </a:t>
            </a:r>
            <a:r>
              <a:rPr lang="ru-RU" sz="1300" b="1" dirty="0"/>
              <a:t>11,4 </a:t>
            </a:r>
            <a:r>
              <a:rPr lang="ru-RU" sz="1300" b="1" dirty="0" err="1"/>
              <a:t>млрд.рублей</a:t>
            </a:r>
            <a:endParaRPr lang="ru-RU" sz="1300" b="1" dirty="0"/>
          </a:p>
          <a:p>
            <a:pPr algn="just">
              <a:spcBef>
                <a:spcPct val="0"/>
              </a:spcBef>
              <a:buFont typeface="Arial" pitchFamily="34" charset="0"/>
              <a:buChar char="•"/>
            </a:pPr>
            <a:r>
              <a:rPr lang="ru-RU" sz="1300" dirty="0"/>
              <a:t>В 2016 году в субъектах страны вакцинировано </a:t>
            </a:r>
            <a:r>
              <a:rPr lang="ru-RU" sz="1300" b="1" dirty="0"/>
              <a:t>78 833 </a:t>
            </a:r>
            <a:r>
              <a:rPr lang="ru-RU" sz="1300" dirty="0"/>
              <a:t>человека (в 2015 г. – 32 112), что не оказывает значимого влияния на эпидемический процесс. Более </a:t>
            </a:r>
            <a:r>
              <a:rPr lang="ru-RU" sz="1300" b="1" dirty="0"/>
              <a:t>46 %</a:t>
            </a:r>
            <a:r>
              <a:rPr lang="ru-RU" sz="1300" dirty="0"/>
              <a:t> из общего числа вакцинированных в стране детей </a:t>
            </a:r>
            <a:r>
              <a:rPr lang="ru-RU" sz="1300" b="1" dirty="0"/>
              <a:t>привито в г. Москве </a:t>
            </a:r>
            <a:r>
              <a:rPr lang="ru-RU" sz="1300" dirty="0"/>
              <a:t>– 36 699 чел. </a:t>
            </a:r>
            <a:endParaRPr lang="ru-RU" sz="1300" b="1" dirty="0"/>
          </a:p>
          <a:p>
            <a:pPr algn="just">
              <a:spcBef>
                <a:spcPct val="0"/>
              </a:spcBef>
              <a:buFont typeface="Arial" pitchFamily="34" charset="0"/>
              <a:buChar char="•"/>
            </a:pPr>
            <a:r>
              <a:rPr lang="ru-RU" sz="1300" dirty="0"/>
              <a:t>В отсутствии плановой вакцинопрофилактики в масштабах страны следует ожидать сохранение цикличности эпидемического процесса ветряной оспы. При длительности эпидемического цикла 3–5 лет очередной эпидемический подъем заболеваемости можно прогнозировать в ближайшие два года </a:t>
            </a:r>
          </a:p>
          <a:p>
            <a:endParaRPr lang="ru-RU" dirty="0"/>
          </a:p>
        </p:txBody>
      </p:sp>
      <p:sp>
        <p:nvSpPr>
          <p:cNvPr id="4" name="Номер слайда 3"/>
          <p:cNvSpPr>
            <a:spLocks noGrp="1"/>
          </p:cNvSpPr>
          <p:nvPr>
            <p:ph type="sldNum" sz="quarter" idx="10"/>
          </p:nvPr>
        </p:nvSpPr>
        <p:spPr/>
        <p:txBody>
          <a:bodyPr/>
          <a:lstStyle/>
          <a:p>
            <a:fld id="{026B53C8-14E4-49A7-A1A5-3BF810B81EBE}" type="slidenum">
              <a:rPr lang="en-GB" smtClean="0"/>
              <a:pPr/>
              <a:t>2</a:t>
            </a:fld>
            <a:endParaRPr lang="en-GB" dirty="0"/>
          </a:p>
        </p:txBody>
      </p:sp>
    </p:spTree>
    <p:extLst>
      <p:ext uri="{BB962C8B-B14F-4D97-AF65-F5344CB8AC3E}">
        <p14:creationId xmlns:p14="http://schemas.microsoft.com/office/powerpoint/2010/main" val="3399112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vert="horz" lIns="91440" tIns="45720" rIns="91440" bIns="45720" rtlCol="0"/>
          <a:lstStyle/>
          <a:p>
            <a:pPr indent="457200" algn="just"/>
            <a:r>
              <a:rPr lang="ru-RU" sz="1600" dirty="0">
                <a:latin typeface="Times New Roman" panose="02020603050405020304" pitchFamily="18" charset="0"/>
                <a:cs typeface="Times New Roman" panose="02020603050405020304" pitchFamily="18" charset="0"/>
              </a:rPr>
              <a:t>По аналогии с региональными календарями прививок, разрабатываемыми субъектами России в продолжение национального календаря, в Вооруженных Силах принят свой календарь прививок. Он учитывает схемы, изложенные в национальном календаре и разработан с учетом особенностей военной службы. </a:t>
            </a:r>
          </a:p>
          <a:p>
            <a:pPr indent="457200" algn="just"/>
            <a:r>
              <a:rPr lang="ru-RU" sz="1600" dirty="0">
                <a:latin typeface="Times New Roman" panose="02020603050405020304" pitchFamily="18" charset="0"/>
                <a:cs typeface="Times New Roman" panose="02020603050405020304" pitchFamily="18" charset="0"/>
              </a:rPr>
              <a:t>Но основным проблемным вопросом является следующий момент: наш календарь прививок подразумевает, что призывники прибывают к нам, привитые против четырех инфекций: грипп (зимой), пневмококковой и менингококковой инфекций и ветряной оспы.</a:t>
            </a:r>
          </a:p>
          <a:p>
            <a:pPr indent="457200" algn="just"/>
            <a:r>
              <a:rPr lang="ru-RU" sz="1600" dirty="0">
                <a:latin typeface="Times New Roman" panose="02020603050405020304" pitchFamily="18" charset="0"/>
                <a:cs typeface="Times New Roman" panose="02020603050405020304" pitchFamily="18" charset="0"/>
              </a:rPr>
              <a:t>Исходя из этого, разным категориям военнослужащих планируются остальные прививки, в зависимости от принадлежности к различным группам риска и предстоящим задачам.</a:t>
            </a:r>
          </a:p>
        </p:txBody>
      </p:sp>
      <p:sp>
        <p:nvSpPr>
          <p:cNvPr id="4" name="Номер слайда 3"/>
          <p:cNvSpPr>
            <a:spLocks noGrp="1"/>
          </p:cNvSpPr>
          <p:nvPr>
            <p:ph type="sldNum" sz="quarter" idx="10"/>
          </p:nvPr>
        </p:nvSpPr>
        <p:spPr/>
        <p:txBody>
          <a:bodyPr/>
          <a:lstStyle/>
          <a:p>
            <a:fld id="{CCA186C0-4FDA-466A-BBA9-03E7130F04DE}" type="slidenum">
              <a:rPr lang="ru-RU" smtClean="0"/>
              <a:pPr/>
              <a:t>13</a:t>
            </a:fld>
            <a:endParaRPr lang="ru-RU"/>
          </a:p>
        </p:txBody>
      </p:sp>
    </p:spTree>
    <p:extLst>
      <p:ext uri="{BB962C8B-B14F-4D97-AF65-F5344CB8AC3E}">
        <p14:creationId xmlns:p14="http://schemas.microsoft.com/office/powerpoint/2010/main" val="27772314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6DCE68D-4586-44A4-B4B7-E0C07DC4A097}" type="slidenum">
              <a:rPr lang="ru-RU" smtClean="0"/>
              <a:pPr/>
              <a:t>15</a:t>
            </a:fld>
            <a:endParaRPr lang="ru-RU"/>
          </a:p>
        </p:txBody>
      </p:sp>
    </p:spTree>
    <p:extLst>
      <p:ext uri="{BB962C8B-B14F-4D97-AF65-F5344CB8AC3E}">
        <p14:creationId xmlns:p14="http://schemas.microsoft.com/office/powerpoint/2010/main" val="38562664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6CBDA-FAFB-4B05-A4E4-2EDBA56E6C57}" type="slidenum">
              <a:rPr lang="ru-RU"/>
              <a:pPr/>
              <a:t>18</a:t>
            </a:fld>
            <a:endParaRPr lang="ru-RU"/>
          </a:p>
        </p:txBody>
      </p:sp>
      <p:sp>
        <p:nvSpPr>
          <p:cNvPr id="33794" name="Rectangle 2"/>
          <p:cNvSpPr>
            <a:spLocks noGrp="1" noRot="1" noChangeAspect="1" noChangeArrowheads="1" noTextEdit="1"/>
          </p:cNvSpPr>
          <p:nvPr>
            <p:ph type="sldImg"/>
          </p:nvPr>
        </p:nvSpPr>
        <p:spPr>
          <a:xfrm>
            <a:off x="1143000" y="685800"/>
            <a:ext cx="4572000" cy="3429000"/>
          </a:xfrm>
          <a:ln/>
        </p:spPr>
      </p:sp>
      <p:sp>
        <p:nvSpPr>
          <p:cNvPr id="33795"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42728416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3B3187-039C-430F-9D9C-B6F4F841E747}" type="slidenum">
              <a:rPr lang="ru-RU"/>
              <a:pPr/>
              <a:t>21</a:t>
            </a:fld>
            <a:endParaRPr lang="ru-RU"/>
          </a:p>
        </p:txBody>
      </p:sp>
      <p:sp>
        <p:nvSpPr>
          <p:cNvPr id="31746" name="Rectangle 2"/>
          <p:cNvSpPr>
            <a:spLocks noGrp="1" noRot="1" noChangeAspect="1" noChangeArrowheads="1" noTextEdit="1"/>
          </p:cNvSpPr>
          <p:nvPr>
            <p:ph type="sldImg"/>
          </p:nvPr>
        </p:nvSpPr>
        <p:spPr>
          <a:xfrm>
            <a:off x="1143000" y="685800"/>
            <a:ext cx="4572000" cy="3429000"/>
          </a:xfrm>
          <a:ln/>
        </p:spPr>
      </p:sp>
      <p:sp>
        <p:nvSpPr>
          <p:cNvPr id="31747"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572923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2630D61-2BD0-45DB-8E07-11DDC776463A}" type="slidenum">
              <a:rPr lang="ru-RU"/>
              <a:pPr/>
              <a:t>22</a:t>
            </a:fld>
            <a:endParaRPr lang="ru-RU"/>
          </a:p>
        </p:txBody>
      </p:sp>
      <p:sp>
        <p:nvSpPr>
          <p:cNvPr id="32770" name="Rectangle 2"/>
          <p:cNvSpPr>
            <a:spLocks noGrp="1" noRot="1" noChangeAspect="1" noChangeArrowheads="1" noTextEdit="1"/>
          </p:cNvSpPr>
          <p:nvPr>
            <p:ph type="sldImg"/>
          </p:nvPr>
        </p:nvSpPr>
        <p:spPr>
          <a:xfrm>
            <a:off x="1143000" y="685800"/>
            <a:ext cx="4572000" cy="3429000"/>
          </a:xfrm>
          <a:ln/>
        </p:spPr>
      </p:sp>
      <p:sp>
        <p:nvSpPr>
          <p:cNvPr id="32771" name="Rectangle 3"/>
          <p:cNvSpPr>
            <a:spLocks noGrp="1" noChangeArrowheads="1"/>
          </p:cNvSpPr>
          <p:nvPr>
            <p:ph type="body" idx="1"/>
          </p:nvPr>
        </p:nvSpPr>
        <p:spPr/>
        <p:txBody>
          <a:bodyPr/>
          <a:lstStyle/>
          <a:p>
            <a:endParaRPr lang="ru-RU"/>
          </a:p>
        </p:txBody>
      </p:sp>
    </p:spTree>
    <p:extLst>
      <p:ext uri="{BB962C8B-B14F-4D97-AF65-F5344CB8AC3E}">
        <p14:creationId xmlns:p14="http://schemas.microsoft.com/office/powerpoint/2010/main" val="23278476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a:xfrm>
            <a:off x="1001713" y="774700"/>
            <a:ext cx="5097462" cy="3824288"/>
          </a:xfrm>
          <a:ln/>
        </p:spPr>
      </p:sp>
      <p:sp>
        <p:nvSpPr>
          <p:cNvPr id="142340" name="Rectangle 3"/>
          <p:cNvSpPr>
            <a:spLocks noGrp="1" noChangeArrowheads="1"/>
          </p:cNvSpPr>
          <p:nvPr>
            <p:ph type="body" idx="1"/>
          </p:nvPr>
        </p:nvSpPr>
        <p:spPr>
          <a:xfrm>
            <a:off x="947127" y="4863733"/>
            <a:ext cx="5205048" cy="4307502"/>
          </a:xfrm>
          <a:ln/>
        </p:spPr>
        <p:txBody>
          <a:bodyPr lIns="103287" tIns="51644" rIns="103287" bIns="51644"/>
          <a:lstStyle/>
          <a:p>
            <a:pPr marL="185715" indent="-185715" defTabSz="945769">
              <a:lnSpc>
                <a:spcPct val="80000"/>
              </a:lnSpc>
              <a:defRPr/>
            </a:pPr>
            <a:r>
              <a:rPr lang="ru-RU" sz="1100" b="1" dirty="0"/>
              <a:t>Заблуждения/вопросы: ветряная оспа безопасное заболевание.</a:t>
            </a:r>
          </a:p>
          <a:p>
            <a:pPr marL="185715" indent="-185715" defTabSz="945769">
              <a:lnSpc>
                <a:spcPct val="80000"/>
              </a:lnSpc>
              <a:defRPr/>
            </a:pPr>
            <a:r>
              <a:rPr lang="ru-RU" sz="1100" dirty="0"/>
              <a:t>Резюмируя вышесказанное, можно отметить, что ветряная оспа тяжело протекает даже у исходно здоровых детей</a:t>
            </a:r>
            <a:r>
              <a:rPr lang="ru-RU" sz="1100" baseline="30000" dirty="0"/>
              <a:t>1,2</a:t>
            </a:r>
            <a:r>
              <a:rPr lang="ru-RU" sz="1100" dirty="0"/>
              <a:t>.</a:t>
            </a:r>
          </a:p>
          <a:p>
            <a:pPr marL="185715" indent="-185715" defTabSz="945769">
              <a:lnSpc>
                <a:spcPct val="80000"/>
              </a:lnSpc>
              <a:defRPr/>
            </a:pPr>
            <a:r>
              <a:rPr lang="ru-RU" sz="1100" dirty="0"/>
              <a:t>Ветряная оспа может протекать очень тяжело у лиц, функция иммунной системы у которых нарушена в результате недостаточного питания, заболевания или проводимой терапии. </a:t>
            </a:r>
            <a:r>
              <a:rPr lang="ru-RU" sz="1100" baseline="30000" dirty="0"/>
              <a:t>3</a:t>
            </a:r>
            <a:endParaRPr lang="ru-RU" sz="1100" dirty="0"/>
          </a:p>
          <a:p>
            <a:pPr marL="185715" indent="-185715" defTabSz="945769">
              <a:lnSpc>
                <a:spcPct val="80000"/>
              </a:lnSpc>
              <a:defRPr/>
            </a:pPr>
            <a:r>
              <a:rPr lang="ru-RU" sz="1100" dirty="0"/>
              <a:t>Ветряная оспа во время беременности может быть опасна для матери, увеличивая риск пневмонии, преждевременных родов и смерти. </a:t>
            </a:r>
            <a:r>
              <a:rPr lang="ru-RU" sz="1100" baseline="30000" dirty="0"/>
              <a:t>4</a:t>
            </a:r>
            <a:r>
              <a:rPr lang="ru-RU" sz="1100" dirty="0"/>
              <a:t> </a:t>
            </a:r>
          </a:p>
          <a:p>
            <a:pPr marL="185715" indent="-185715" defTabSz="945769">
              <a:lnSpc>
                <a:spcPct val="80000"/>
              </a:lnSpc>
              <a:defRPr/>
            </a:pPr>
            <a:r>
              <a:rPr lang="ru-RU" sz="1100" dirty="0"/>
              <a:t>Врожденная ветряная оспа (</a:t>
            </a:r>
            <a:r>
              <a:rPr lang="ru-RU" sz="1100" dirty="0" err="1"/>
              <a:t>неонатальная</a:t>
            </a:r>
            <a:r>
              <a:rPr lang="ru-RU" sz="1100" dirty="0"/>
              <a:t> ветряная оспа, ветряная оспа новорожденных) может вызывать серьезные поражения плода. </a:t>
            </a:r>
            <a:r>
              <a:rPr lang="ru-RU" sz="1100" baseline="30000" dirty="0"/>
              <a:t>5</a:t>
            </a:r>
            <a:endParaRPr lang="ru-RU" sz="1100" dirty="0"/>
          </a:p>
          <a:p>
            <a:pPr marL="185715" indent="-185715" defTabSz="945769">
              <a:lnSpc>
                <a:spcPct val="80000"/>
              </a:lnSpc>
              <a:defRPr/>
            </a:pPr>
            <a:r>
              <a:rPr lang="ru-RU" sz="1100" dirty="0"/>
              <a:t>Любой человек, который был инфицирован </a:t>
            </a:r>
            <a:r>
              <a:rPr lang="en-GB" sz="1100" dirty="0"/>
              <a:t>VZV</a:t>
            </a:r>
            <a:r>
              <a:rPr lang="ru-RU" sz="1100" dirty="0"/>
              <a:t>, имеет риск развития опоясывающего герпеса в дальнейшей жизни. </a:t>
            </a:r>
            <a:r>
              <a:rPr lang="ru-RU" sz="1100" baseline="30000" dirty="0"/>
              <a:t>6,7</a:t>
            </a:r>
            <a:r>
              <a:rPr lang="ru-RU" sz="1100" dirty="0"/>
              <a:t> </a:t>
            </a:r>
          </a:p>
          <a:p>
            <a:pPr marL="185715" indent="-185715" defTabSz="945769">
              <a:lnSpc>
                <a:spcPct val="80000"/>
              </a:lnSpc>
              <a:defRPr/>
            </a:pPr>
            <a:r>
              <a:rPr lang="ru-RU" sz="1100" dirty="0"/>
              <a:t>Опоясывающий герпес является хроническим и </a:t>
            </a:r>
            <a:r>
              <a:rPr lang="ru-RU" sz="1100" dirty="0" err="1"/>
              <a:t>инвалидизирующим</a:t>
            </a:r>
            <a:r>
              <a:rPr lang="ru-RU" sz="1100" dirty="0"/>
              <a:t> заболеванием, симптомы которого могут </a:t>
            </a:r>
            <a:r>
              <a:rPr lang="ru-RU" sz="1100" dirty="0" err="1"/>
              <a:t>персистировать</a:t>
            </a:r>
            <a:r>
              <a:rPr lang="ru-RU" sz="1100" dirty="0"/>
              <a:t> в течение многих месяцев, и лечить которые очень трудно. </a:t>
            </a:r>
            <a:r>
              <a:rPr lang="ru-RU" sz="1100" baseline="30000" dirty="0"/>
              <a:t>7</a:t>
            </a:r>
            <a:endParaRPr lang="ru-RU" sz="1100" dirty="0"/>
          </a:p>
          <a:p>
            <a:pPr marL="185715" indent="-185715" defTabSz="945769">
              <a:lnSpc>
                <a:spcPct val="80000"/>
              </a:lnSpc>
              <a:defRPr/>
            </a:pPr>
            <a:endParaRPr lang="ru-RU" sz="1100" dirty="0"/>
          </a:p>
          <a:p>
            <a:pPr marL="185715" indent="-185715" defTabSz="945769">
              <a:lnSpc>
                <a:spcPct val="80000"/>
              </a:lnSpc>
              <a:defRPr/>
            </a:pPr>
            <a:r>
              <a:rPr lang="ru-RU" sz="1100" dirty="0"/>
              <a:t>Источники:</a:t>
            </a:r>
          </a:p>
          <a:p>
            <a:pPr marL="185715" indent="-185715" defTabSz="945769">
              <a:lnSpc>
                <a:spcPct val="80000"/>
              </a:lnSpc>
              <a:buFontTx/>
              <a:buAutoNum type="arabicPeriod"/>
              <a:defRPr/>
            </a:pPr>
            <a:r>
              <a:rPr lang="en-GB" sz="1100" dirty="0" err="1"/>
              <a:t>Galil</a:t>
            </a:r>
            <a:r>
              <a:rPr lang="en-GB" sz="1100" dirty="0"/>
              <a:t> K, Brown C, Lin F, et al. Hospitalizations for </a:t>
            </a:r>
            <a:r>
              <a:rPr lang="en-GB" sz="1100" dirty="0" err="1"/>
              <a:t>varicella</a:t>
            </a:r>
            <a:r>
              <a:rPr lang="en-GB" sz="1100" dirty="0"/>
              <a:t> in the United States, 1988 to 1999. </a:t>
            </a:r>
            <a:r>
              <a:rPr lang="en-GB" sz="1100" dirty="0" err="1"/>
              <a:t>Pediatr</a:t>
            </a:r>
            <a:r>
              <a:rPr lang="en-GB" sz="1100" dirty="0"/>
              <a:t> Infect </a:t>
            </a:r>
            <a:r>
              <a:rPr lang="en-GB" sz="1100" dirty="0" err="1"/>
              <a:t>Dis</a:t>
            </a:r>
            <a:r>
              <a:rPr lang="en-GB" sz="1100" dirty="0"/>
              <a:t> J 2002; 21: 931–5.</a:t>
            </a:r>
            <a:r>
              <a:rPr lang="ru-RU" sz="1100" dirty="0"/>
              <a:t> </a:t>
            </a:r>
          </a:p>
          <a:p>
            <a:pPr marL="185715" indent="-185715" defTabSz="945769">
              <a:lnSpc>
                <a:spcPct val="80000"/>
              </a:lnSpc>
              <a:buFontTx/>
              <a:buAutoNum type="arabicPeriod"/>
              <a:defRPr/>
            </a:pPr>
            <a:r>
              <a:rPr lang="en-GB" sz="1100" dirty="0"/>
              <a:t>NACI. National Advisory Committee on Immunization (NACI) update on </a:t>
            </a:r>
            <a:r>
              <a:rPr lang="en-GB" sz="1100" dirty="0" err="1"/>
              <a:t>varicella</a:t>
            </a:r>
            <a:r>
              <a:rPr lang="en-GB" sz="1100" dirty="0"/>
              <a:t>. Can </a:t>
            </a:r>
            <a:r>
              <a:rPr lang="en-GB" sz="1100" dirty="0" err="1"/>
              <a:t>Commun</a:t>
            </a:r>
            <a:r>
              <a:rPr lang="en-GB" sz="1100" dirty="0"/>
              <a:t> </a:t>
            </a:r>
            <a:r>
              <a:rPr lang="en-GB" sz="1100" dirty="0" err="1"/>
              <a:t>Dis</a:t>
            </a:r>
            <a:r>
              <a:rPr lang="en-GB" sz="1100" dirty="0"/>
              <a:t> Rep 2004; 30: 1–26.</a:t>
            </a:r>
            <a:endParaRPr lang="ru-RU" sz="1100" dirty="0"/>
          </a:p>
          <a:p>
            <a:pPr marL="185715" indent="-185715" defTabSz="945769">
              <a:lnSpc>
                <a:spcPct val="80000"/>
              </a:lnSpc>
              <a:buFontTx/>
              <a:buAutoNum type="arabicPeriod"/>
              <a:defRPr/>
            </a:pPr>
            <a:r>
              <a:rPr lang="en-GB" sz="1100" dirty="0"/>
              <a:t>CDC, National Immunization Program. </a:t>
            </a:r>
            <a:r>
              <a:rPr lang="en-GB" sz="1100" dirty="0" err="1"/>
              <a:t>Varicella</a:t>
            </a:r>
            <a:r>
              <a:rPr lang="en-GB" sz="1100" dirty="0"/>
              <a:t>. In: The Pink Book, Epidemiology and prevention of vaccine-preventable diseases. 9th edition, 2006.</a:t>
            </a:r>
            <a:endParaRPr lang="ru-RU" sz="1100" dirty="0"/>
          </a:p>
          <a:p>
            <a:pPr marL="185715" indent="-185715" defTabSz="945769">
              <a:lnSpc>
                <a:spcPct val="80000"/>
              </a:lnSpc>
              <a:buFontTx/>
              <a:buAutoNum type="arabicPeriod"/>
              <a:defRPr/>
            </a:pPr>
            <a:r>
              <a:rPr lang="en-GB" sz="1100" dirty="0" err="1"/>
              <a:t>Nathwani</a:t>
            </a:r>
            <a:r>
              <a:rPr lang="en-GB" sz="1100" dirty="0"/>
              <a:t> D, Maclean A, Conway S, et al. </a:t>
            </a:r>
            <a:r>
              <a:rPr lang="en-GB" sz="1100" dirty="0" err="1"/>
              <a:t>Varicella</a:t>
            </a:r>
            <a:r>
              <a:rPr lang="en-GB" sz="1100" dirty="0"/>
              <a:t> infections in pregnancy and the newborn. A review prepared for the UK Advisory Group on Chickenpox on behalf of the British Society for the Study of Infection. J Infect 1998; 36 </a:t>
            </a:r>
            <a:r>
              <a:rPr lang="en-GB" sz="1100" dirty="0" err="1"/>
              <a:t>Suppl</a:t>
            </a:r>
            <a:r>
              <a:rPr lang="en-GB" sz="1100" dirty="0"/>
              <a:t> 1: 59–71.</a:t>
            </a:r>
            <a:endParaRPr lang="ru-RU" sz="1100" dirty="0"/>
          </a:p>
          <a:p>
            <a:pPr marL="185715" indent="-185715" defTabSz="945769">
              <a:lnSpc>
                <a:spcPct val="80000"/>
              </a:lnSpc>
              <a:buFontTx/>
              <a:buAutoNum type="arabicPeriod"/>
              <a:defRPr/>
            </a:pPr>
            <a:r>
              <a:rPr lang="en-GB" sz="1100" dirty="0"/>
              <a:t>Fisher RG, Edwards KM. </a:t>
            </a:r>
            <a:r>
              <a:rPr lang="en-GB" sz="1100" dirty="0" err="1"/>
              <a:t>Varicella</a:t>
            </a:r>
            <a:r>
              <a:rPr lang="en-GB" sz="1100" dirty="0"/>
              <a:t>–zoster. </a:t>
            </a:r>
            <a:r>
              <a:rPr lang="en-GB" sz="1100" dirty="0" err="1"/>
              <a:t>Pediatr</a:t>
            </a:r>
            <a:r>
              <a:rPr lang="en-GB" sz="1100" dirty="0"/>
              <a:t> Rev 1998; 19: 62–6.</a:t>
            </a:r>
            <a:endParaRPr lang="ru-RU" sz="1100" dirty="0"/>
          </a:p>
          <a:p>
            <a:pPr marL="185715" indent="-185715" defTabSz="945769">
              <a:lnSpc>
                <a:spcPct val="80000"/>
              </a:lnSpc>
              <a:buFontTx/>
              <a:buAutoNum type="arabicPeriod"/>
              <a:defRPr/>
            </a:pPr>
            <a:r>
              <a:rPr lang="en-GB" sz="1100" dirty="0"/>
              <a:t>Thomas SL, Hall AJ. What does epidemiology tell us about risk factors for herpes zoster? Lancet Infect </a:t>
            </a:r>
            <a:r>
              <a:rPr lang="en-GB" sz="1100" dirty="0" err="1"/>
              <a:t>Dis</a:t>
            </a:r>
            <a:r>
              <a:rPr lang="en-GB" sz="1100" dirty="0"/>
              <a:t> 2004; 4: 26–33.</a:t>
            </a:r>
          </a:p>
          <a:p>
            <a:pPr marL="185715" indent="-185715" defTabSz="945769">
              <a:lnSpc>
                <a:spcPct val="80000"/>
              </a:lnSpc>
              <a:buFontTx/>
              <a:buAutoNum type="arabicPeriod"/>
              <a:defRPr/>
            </a:pPr>
            <a:r>
              <a:rPr lang="en-GB" sz="1100" dirty="0" err="1"/>
              <a:t>Gnann</a:t>
            </a:r>
            <a:r>
              <a:rPr lang="en-GB" sz="1100" dirty="0"/>
              <a:t> JW, Jr., Whitley RJ. Clinical practice. </a:t>
            </a:r>
            <a:r>
              <a:rPr lang="da-DK" sz="1100" dirty="0"/>
              <a:t>Herpes zoster. </a:t>
            </a:r>
            <a:r>
              <a:rPr lang="fr-FR" sz="1100" dirty="0"/>
              <a:t>N </a:t>
            </a:r>
            <a:r>
              <a:rPr lang="fr-FR" sz="1100" dirty="0" err="1"/>
              <a:t>Engl</a:t>
            </a:r>
            <a:r>
              <a:rPr lang="fr-FR" sz="1100" dirty="0"/>
              <a:t> J Med 2002; 347: 340–6.</a:t>
            </a:r>
            <a:endParaRPr lang="en-GB" sz="1100" dirty="0"/>
          </a:p>
          <a:p>
            <a:pPr defTabSz="945769">
              <a:defRPr/>
            </a:pPr>
            <a:r>
              <a:rPr lang="en-US" sz="1100" dirty="0">
                <a:latin typeface="Arial" charset="0"/>
              </a:rPr>
              <a:t> </a:t>
            </a:r>
          </a:p>
          <a:p>
            <a:pPr defTabSz="945769">
              <a:defRPr/>
            </a:pPr>
            <a:endParaRPr lang="en-US" sz="1100" dirty="0">
              <a:latin typeface="Arial" charset="0"/>
            </a:endParaRPr>
          </a:p>
          <a:p>
            <a:pPr defTabSz="945769">
              <a:defRPr/>
            </a:pPr>
            <a:r>
              <a:rPr lang="en-GB" sz="900" dirty="0">
                <a:latin typeface="Arial" charset="0"/>
              </a:rPr>
              <a:t>1. </a:t>
            </a:r>
            <a:r>
              <a:rPr lang="en-GB" sz="900" dirty="0" err="1">
                <a:latin typeface="Arial" charset="0"/>
              </a:rPr>
              <a:t>Bonanni</a:t>
            </a:r>
            <a:r>
              <a:rPr lang="en-GB" sz="900" dirty="0">
                <a:latin typeface="Arial" charset="0"/>
              </a:rPr>
              <a:t> P, Breuer J, </a:t>
            </a:r>
            <a:r>
              <a:rPr lang="en-GB" sz="900" dirty="0" err="1">
                <a:latin typeface="Arial" charset="0"/>
              </a:rPr>
              <a:t>Gershon</a:t>
            </a:r>
            <a:r>
              <a:rPr lang="en-GB" sz="900" dirty="0">
                <a:latin typeface="Arial" charset="0"/>
              </a:rPr>
              <a:t> A</a:t>
            </a:r>
            <a:r>
              <a:rPr lang="en-GB" sz="900" i="1" dirty="0">
                <a:latin typeface="Arial" charset="0"/>
              </a:rPr>
              <a:t>, et al.</a:t>
            </a:r>
            <a:r>
              <a:rPr lang="en-GB" sz="900" dirty="0">
                <a:latin typeface="Arial" charset="0"/>
              </a:rPr>
              <a:t> </a:t>
            </a:r>
            <a:r>
              <a:rPr lang="en-GB" sz="900" dirty="0" err="1">
                <a:latin typeface="Arial" charset="0"/>
              </a:rPr>
              <a:t>Varicella</a:t>
            </a:r>
            <a:r>
              <a:rPr lang="en-GB" sz="900" dirty="0">
                <a:latin typeface="Arial" charset="0"/>
              </a:rPr>
              <a:t> vaccination in Europe </a:t>
            </a:r>
            <a:r>
              <a:rPr lang="en-GB" sz="900" dirty="0">
                <a:latin typeface="Arial" charset="0"/>
                <a:cs typeface="Arial" charset="0"/>
              </a:rPr>
              <a:t>–</a:t>
            </a:r>
            <a:r>
              <a:rPr lang="en-GB" sz="900" dirty="0">
                <a:latin typeface="Arial" charset="0"/>
              </a:rPr>
              <a:t> taking the practical approach. </a:t>
            </a:r>
            <a:r>
              <a:rPr lang="en-GB" sz="900" i="1" dirty="0">
                <a:latin typeface="Arial" charset="0"/>
              </a:rPr>
              <a:t>BMC Med</a:t>
            </a:r>
            <a:r>
              <a:rPr lang="en-GB" sz="900" dirty="0">
                <a:latin typeface="Arial" charset="0"/>
              </a:rPr>
              <a:t> 2009; </a:t>
            </a:r>
            <a:r>
              <a:rPr lang="en-GB" sz="900" b="1" dirty="0">
                <a:latin typeface="Arial" charset="0"/>
              </a:rPr>
              <a:t>7</a:t>
            </a:r>
            <a:r>
              <a:rPr lang="en-GB" sz="900" dirty="0">
                <a:latin typeface="Arial" charset="0"/>
              </a:rPr>
              <a:t>: 26</a:t>
            </a:r>
            <a:endParaRPr lang="en-US" sz="1100" dirty="0">
              <a:latin typeface="Arial" charset="0"/>
            </a:endParaRPr>
          </a:p>
        </p:txBody>
      </p:sp>
      <p:sp>
        <p:nvSpPr>
          <p:cNvPr id="5" name="Дата 4"/>
          <p:cNvSpPr>
            <a:spLocks noGrp="1"/>
          </p:cNvSpPr>
          <p:nvPr>
            <p:ph type="dt" sz="quarter" idx="1"/>
          </p:nvPr>
        </p:nvSpPr>
        <p:spPr/>
        <p:txBody>
          <a:bodyPr/>
          <a:lstStyle/>
          <a:p>
            <a:pPr>
              <a:defRPr/>
            </a:pPr>
            <a:r>
              <a:rPr lang="ru-RU">
                <a:solidFill>
                  <a:prstClr val="black"/>
                </a:solidFill>
              </a:rPr>
              <a:t>20.03.15.</a:t>
            </a:r>
            <a:endParaRPr lang="en-GB">
              <a:solidFill>
                <a:prstClr val="black"/>
              </a:solidFill>
            </a:endParaRPr>
          </a:p>
        </p:txBody>
      </p:sp>
      <p:sp>
        <p:nvSpPr>
          <p:cNvPr id="6" name="Нижний колонтитул 5"/>
          <p:cNvSpPr>
            <a:spLocks noGrp="1"/>
          </p:cNvSpPr>
          <p:nvPr>
            <p:ph type="ftr" sz="quarter" idx="4"/>
          </p:nvPr>
        </p:nvSpPr>
        <p:spPr/>
        <p:txBody>
          <a:bodyPr/>
          <a:lstStyle/>
          <a:p>
            <a:pPr>
              <a:defRPr/>
            </a:pPr>
            <a:endParaRPr lang="en-GB">
              <a:solidFill>
                <a:prstClr val="black"/>
              </a:solidFill>
            </a:endParaRPr>
          </a:p>
        </p:txBody>
      </p:sp>
    </p:spTree>
    <p:extLst>
      <p:ext uri="{BB962C8B-B14F-4D97-AF65-F5344CB8AC3E}">
        <p14:creationId xmlns:p14="http://schemas.microsoft.com/office/powerpoint/2010/main" val="990371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p:spPr>
        <p:txBody>
          <a:bodyPr/>
          <a:lstStyle/>
          <a:p>
            <a:r>
              <a:rPr lang="ru-RU">
                <a:latin typeface="Arial" pitchFamily="34" charset="0"/>
                <a:ea typeface="ＭＳ Ｐゴシック" pitchFamily="34" charset="-128"/>
              </a:rPr>
              <a:t>Ветряная оспа может протекать тяжелее у лиц иммунитет которых ослаблен недостаточным питанием, болезнью или терапией</a:t>
            </a:r>
            <a:r>
              <a:rPr lang="ru-RU" baseline="30000">
                <a:latin typeface="Arial" pitchFamily="34" charset="0"/>
                <a:ea typeface="ＭＳ Ｐゴシック" pitchFamily="34" charset="-128"/>
              </a:rPr>
              <a:t>1</a:t>
            </a:r>
            <a:r>
              <a:rPr lang="ru-RU">
                <a:latin typeface="Arial" pitchFamily="34" charset="0"/>
                <a:ea typeface="ＭＳ Ｐゴシック" pitchFamily="34" charset="-128"/>
              </a:rPr>
              <a:t>. Хотя симптомы ветряной оспы у больных с иммунодефицитом такие же, как и у здоровых лиц, их тяжесть обычно выше:  инкубационный период длится больше, лихорадка выше, сыпь распространяется быстрее и шире, заживают элементы сыпи дольше, ухудшая общее состояние пациента.</a:t>
            </a:r>
            <a:r>
              <a:rPr lang="ru-RU" baseline="30000">
                <a:latin typeface="Arial" pitchFamily="34" charset="0"/>
                <a:ea typeface="ＭＳ Ｐゴシック" pitchFamily="34" charset="-128"/>
              </a:rPr>
              <a:t>1</a:t>
            </a:r>
            <a:r>
              <a:rPr lang="ru-RU">
                <a:latin typeface="Arial" pitchFamily="34" charset="0"/>
                <a:ea typeface="ＭＳ Ｐゴシック" pitchFamily="34" charset="-128"/>
              </a:rPr>
              <a:t> Кроме того, у больных с иммунодефицитом чаще развиваются осложнения, включая смертельные случаи (смертность достигает 7-10%).   </a:t>
            </a:r>
            <a:endParaRPr lang="en-US">
              <a:latin typeface="Arial" pitchFamily="34" charset="0"/>
              <a:ea typeface="ＭＳ Ｐゴシック" pitchFamily="34" charset="-128"/>
            </a:endParaRPr>
          </a:p>
          <a:p>
            <a:r>
              <a:rPr lang="ru-RU">
                <a:latin typeface="Arial" pitchFamily="34" charset="0"/>
                <a:ea typeface="ＭＳ Ｐゴシック" pitchFamily="34" charset="-128"/>
              </a:rPr>
              <a:t>Болезнь протекает особенно тяжело у пациентов с недостаточностью клеточного иммунитета.  Наиболее восприимчивыми группами являются больные со злокачественными новообразованиями особенно лейкемией — самым частым раком детского возраста</a:t>
            </a:r>
            <a:r>
              <a:rPr lang="ru-RU" baseline="30000">
                <a:latin typeface="Arial" pitchFamily="34" charset="0"/>
                <a:ea typeface="ＭＳ Ｐゴシック" pitchFamily="34" charset="-128"/>
              </a:rPr>
              <a:t>3</a:t>
            </a:r>
            <a:r>
              <a:rPr lang="ru-RU">
                <a:latin typeface="Arial" pitchFamily="34" charset="0"/>
                <a:ea typeface="ＭＳ Ｐゴシック" pitchFamily="34" charset="-128"/>
              </a:rPr>
              <a:t>. Иммунный ответ у больных с раком нарушен не только из-за основного заболевания:  лучевая и химиотерапия, разрушая опухолевые клетки, также отрицательно влияют на иммунную систему.  К другим пациентам, у которых ветряная оспа скорее будет протекать тяжело, относятся пациенты с ВИЧ, больные, принимающие кортикостероиды</a:t>
            </a:r>
            <a:r>
              <a:rPr lang="ru-RU" baseline="30000">
                <a:latin typeface="Arial" pitchFamily="34" charset="0"/>
                <a:ea typeface="ＭＳ Ｐゴシック" pitchFamily="34" charset="-128"/>
              </a:rPr>
              <a:t>5</a:t>
            </a:r>
            <a:r>
              <a:rPr lang="ru-RU">
                <a:latin typeface="Arial" pitchFamily="34" charset="0"/>
                <a:ea typeface="ＭＳ Ｐゴシック" pitchFamily="34" charset="-128"/>
              </a:rPr>
              <a:t> (напр., для лечения тяжелой астмы) или иммунодепрессанты при трансплантации органа</a:t>
            </a:r>
            <a:r>
              <a:rPr lang="ru-RU" baseline="30000">
                <a:latin typeface="Arial" pitchFamily="34" charset="0"/>
                <a:ea typeface="ＭＳ Ｐゴシック" pitchFamily="34" charset="-128"/>
              </a:rPr>
              <a:t>6</a:t>
            </a:r>
            <a:r>
              <a:rPr lang="ru-RU">
                <a:latin typeface="Arial" pitchFamily="34" charset="0"/>
                <a:ea typeface="ＭＳ Ｐゴシック" pitchFamily="34" charset="-128"/>
              </a:rPr>
              <a:t>. </a:t>
            </a:r>
            <a:endParaRPr lang="en-US">
              <a:latin typeface="Arial" pitchFamily="34" charset="0"/>
              <a:ea typeface="ＭＳ Ｐゴシック" pitchFamily="34" charset="-128"/>
            </a:endParaRPr>
          </a:p>
          <a:p>
            <a:pPr eaLnBrk="1" hangingPunct="1">
              <a:spcBef>
                <a:spcPct val="0"/>
              </a:spcBef>
            </a:pPr>
            <a:endParaRPr lang="en-GB" sz="500">
              <a:latin typeface="Arial" pitchFamily="34" charset="0"/>
              <a:ea typeface="ＭＳ Ｐゴシック" pitchFamily="34" charset="-128"/>
            </a:endParaRPr>
          </a:p>
          <a:p>
            <a:pPr eaLnBrk="1" hangingPunct="1">
              <a:spcBef>
                <a:spcPct val="0"/>
              </a:spcBef>
            </a:pPr>
            <a:endParaRPr lang="en-GB" sz="800">
              <a:latin typeface="Arial" pitchFamily="34" charset="0"/>
              <a:ea typeface="ＭＳ Ｐゴシック" pitchFamily="34" charset="-128"/>
            </a:endParaRPr>
          </a:p>
          <a:p>
            <a:pPr eaLnBrk="1" hangingPunct="1">
              <a:spcBef>
                <a:spcPct val="0"/>
              </a:spcBef>
            </a:pPr>
            <a:r>
              <a:rPr lang="en-GB" sz="800">
                <a:latin typeface="Arial" pitchFamily="34" charset="0"/>
                <a:ea typeface="ＭＳ Ｐゴシック" pitchFamily="34" charset="-128"/>
              </a:rPr>
              <a:t>1. Centers for Disease Control and Prevention. Varicella. In: Epidemiology and prevention of vaccine-preventable diseases. Atkinson W, Wolfe S, Hamborksy J, McIntyre L, eds. 11th edition. Washington DC: Public Health Foundation, 2009.</a:t>
            </a:r>
            <a:endParaRPr lang="en-US" sz="800">
              <a:latin typeface="Arial" pitchFamily="34" charset="0"/>
              <a:ea typeface="ＭＳ Ｐゴシック" pitchFamily="34" charset="-128"/>
            </a:endParaRPr>
          </a:p>
          <a:p>
            <a:pPr eaLnBrk="1" hangingPunct="1">
              <a:spcBef>
                <a:spcPct val="0"/>
              </a:spcBef>
            </a:pPr>
            <a:r>
              <a:rPr lang="en-US" sz="800">
                <a:latin typeface="Arial" pitchFamily="34" charset="0"/>
                <a:ea typeface="ＭＳ Ｐゴシック" pitchFamily="34" charset="-128"/>
              </a:rPr>
              <a:t>2.</a:t>
            </a:r>
            <a:r>
              <a:rPr lang="en-GB" sz="800">
                <a:latin typeface="Arial" pitchFamily="34" charset="0"/>
                <a:ea typeface="ＭＳ Ｐゴシック" pitchFamily="34" charset="-128"/>
              </a:rPr>
              <a:t> Gershon A, Takakashi M, Seward J. Varicella vaccine. In: Vaccines. Plotkin SA, Orenstein WA, Oxfitt PA, eds. Pennsylvania: WB Saunders, 2004; 784</a:t>
            </a:r>
            <a:r>
              <a:rPr lang="en-GB" sz="800">
                <a:latin typeface="Arial" pitchFamily="34" charset="0"/>
                <a:ea typeface="ＭＳ Ｐゴシック" pitchFamily="34" charset="-128"/>
                <a:cs typeface="Arial" pitchFamily="34" charset="0"/>
              </a:rPr>
              <a:t>−</a:t>
            </a:r>
            <a:r>
              <a:rPr lang="en-GB" sz="800">
                <a:latin typeface="Arial" pitchFamily="34" charset="0"/>
                <a:ea typeface="ＭＳ Ｐゴシック" pitchFamily="34" charset="-128"/>
              </a:rPr>
              <a:t>823.</a:t>
            </a:r>
          </a:p>
          <a:p>
            <a:pPr eaLnBrk="1" hangingPunct="1">
              <a:spcBef>
                <a:spcPct val="0"/>
              </a:spcBef>
            </a:pPr>
            <a:r>
              <a:rPr lang="en-GB" sz="800">
                <a:latin typeface="Arial" pitchFamily="34" charset="0"/>
                <a:ea typeface="ＭＳ Ｐゴシック" pitchFamily="34" charset="-128"/>
              </a:rPr>
              <a:t>3. Leung T-F, Li C-K, Hung E, </a:t>
            </a:r>
            <a:r>
              <a:rPr lang="en-GB" sz="800" i="1">
                <a:latin typeface="Arial" pitchFamily="34" charset="0"/>
                <a:ea typeface="ＭＳ Ｐゴシック" pitchFamily="34" charset="-128"/>
              </a:rPr>
              <a:t>et al</a:t>
            </a:r>
            <a:r>
              <a:rPr lang="en-GB" sz="800">
                <a:latin typeface="Arial" pitchFamily="34" charset="0"/>
                <a:ea typeface="ＭＳ Ｐゴシック" pitchFamily="34" charset="-128"/>
              </a:rPr>
              <a:t>. Immunogenicity of a two-dose regimen of varicella vaccine in children with cancers. </a:t>
            </a:r>
            <a:r>
              <a:rPr lang="en-GB" sz="800" i="1">
                <a:latin typeface="Arial" pitchFamily="34" charset="0"/>
                <a:ea typeface="ＭＳ Ｐゴシック" pitchFamily="34" charset="-128"/>
              </a:rPr>
              <a:t>Eur J Haematol</a:t>
            </a:r>
            <a:r>
              <a:rPr lang="en-GB" sz="800">
                <a:latin typeface="Arial" pitchFamily="34" charset="0"/>
                <a:ea typeface="ＭＳ Ｐゴシック" pitchFamily="34" charset="-128"/>
              </a:rPr>
              <a:t> 2004; </a:t>
            </a:r>
            <a:r>
              <a:rPr lang="en-GB" sz="800" b="1">
                <a:latin typeface="Arial" pitchFamily="34" charset="0"/>
                <a:ea typeface="ＭＳ Ｐゴシック" pitchFamily="34" charset="-128"/>
              </a:rPr>
              <a:t>72</a:t>
            </a:r>
            <a:r>
              <a:rPr lang="en-GB" sz="800">
                <a:latin typeface="Arial" pitchFamily="34" charset="0"/>
                <a:ea typeface="ＭＳ Ｐゴシック" pitchFamily="34" charset="-128"/>
              </a:rPr>
              <a:t>: 353−57.</a:t>
            </a:r>
          </a:p>
          <a:p>
            <a:pPr eaLnBrk="1" hangingPunct="1">
              <a:spcBef>
                <a:spcPct val="0"/>
              </a:spcBef>
            </a:pPr>
            <a:r>
              <a:rPr lang="en-GB" sz="800">
                <a:latin typeface="Arial" pitchFamily="34" charset="0"/>
                <a:ea typeface="ＭＳ Ｐゴシック" pitchFamily="34" charset="-128"/>
              </a:rPr>
              <a:t>4. Jura E, Chadwick EG, Josephs SH, </a:t>
            </a:r>
            <a:r>
              <a:rPr lang="en-GB" sz="800" i="1">
                <a:latin typeface="Arial" pitchFamily="34" charset="0"/>
                <a:ea typeface="ＭＳ Ｐゴシック" pitchFamily="34" charset="-128"/>
              </a:rPr>
              <a:t>et al</a:t>
            </a:r>
            <a:r>
              <a:rPr lang="en-GB" sz="800">
                <a:latin typeface="Arial" pitchFamily="34" charset="0"/>
                <a:ea typeface="ＭＳ Ｐゴシック" pitchFamily="34" charset="-128"/>
              </a:rPr>
              <a:t>. Varicella-zoster virus infections in children infected with human immunodeficiency virus. </a:t>
            </a:r>
            <a:r>
              <a:rPr lang="en-GB" sz="800" i="1">
                <a:latin typeface="Arial" pitchFamily="34" charset="0"/>
                <a:ea typeface="ＭＳ Ｐゴシック" pitchFamily="34" charset="-128"/>
              </a:rPr>
              <a:t>Pediatr Infect Dis J</a:t>
            </a:r>
            <a:r>
              <a:rPr lang="en-GB" sz="800">
                <a:latin typeface="Arial" pitchFamily="34" charset="0"/>
                <a:ea typeface="ＭＳ Ｐゴシック" pitchFamily="34" charset="-128"/>
              </a:rPr>
              <a:t> 1989; </a:t>
            </a:r>
            <a:r>
              <a:rPr lang="en-GB" sz="800" b="1">
                <a:latin typeface="Arial" pitchFamily="34" charset="0"/>
                <a:ea typeface="ＭＳ Ｐゴシック" pitchFamily="34" charset="-128"/>
              </a:rPr>
              <a:t>8</a:t>
            </a:r>
            <a:r>
              <a:rPr lang="en-GB" sz="800">
                <a:latin typeface="Arial" pitchFamily="34" charset="0"/>
                <a:ea typeface="ＭＳ Ｐゴシック" pitchFamily="34" charset="-128"/>
              </a:rPr>
              <a:t>: 586−90.</a:t>
            </a:r>
          </a:p>
          <a:p>
            <a:pPr eaLnBrk="1" hangingPunct="1">
              <a:spcBef>
                <a:spcPct val="0"/>
              </a:spcBef>
            </a:pPr>
            <a:r>
              <a:rPr lang="en-GB" sz="800">
                <a:latin typeface="Arial" pitchFamily="34" charset="0"/>
                <a:ea typeface="ＭＳ Ｐゴシック" pitchFamily="34" charset="-128"/>
              </a:rPr>
              <a:t>5. Hill G, Chauvenet A, Lovato J,  McLean T. Recent steroid therapy increases severity of varicella infections in children with acute lymphoblastic leukemia. </a:t>
            </a:r>
            <a:r>
              <a:rPr lang="en-GB" sz="800" i="1">
                <a:latin typeface="Arial" pitchFamily="34" charset="0"/>
                <a:ea typeface="ＭＳ Ｐゴシック" pitchFamily="34" charset="-128"/>
              </a:rPr>
              <a:t>Pediatrics</a:t>
            </a:r>
            <a:r>
              <a:rPr lang="en-GB" sz="800">
                <a:latin typeface="Arial" pitchFamily="34" charset="0"/>
                <a:ea typeface="ＭＳ Ｐゴシック" pitchFamily="34" charset="-128"/>
              </a:rPr>
              <a:t> 2005; </a:t>
            </a:r>
            <a:r>
              <a:rPr lang="en-GB" sz="800" b="1">
                <a:latin typeface="Arial" pitchFamily="34" charset="0"/>
                <a:ea typeface="ＭＳ Ｐゴシック" pitchFamily="34" charset="-128"/>
              </a:rPr>
              <a:t>116</a:t>
            </a:r>
            <a:r>
              <a:rPr lang="en-GB" sz="800">
                <a:latin typeface="Arial" pitchFamily="34" charset="0"/>
                <a:ea typeface="ＭＳ Ｐゴシック" pitchFamily="34" charset="-128"/>
              </a:rPr>
              <a:t>: e525−9.</a:t>
            </a:r>
          </a:p>
          <a:p>
            <a:pPr eaLnBrk="1" hangingPunct="1">
              <a:spcBef>
                <a:spcPct val="0"/>
              </a:spcBef>
            </a:pPr>
            <a:r>
              <a:rPr lang="en-GB" sz="800">
                <a:latin typeface="Arial" pitchFamily="34" charset="0"/>
                <a:ea typeface="ＭＳ Ｐゴシック" pitchFamily="34" charset="-128"/>
              </a:rPr>
              <a:t>6. Sauerbrei A, Prager J, Hengst U, </a:t>
            </a:r>
            <a:r>
              <a:rPr lang="en-GB" sz="800" i="1">
                <a:latin typeface="Arial" pitchFamily="34" charset="0"/>
                <a:ea typeface="ＭＳ Ｐゴシック" pitchFamily="34" charset="-128"/>
              </a:rPr>
              <a:t>et al. </a:t>
            </a:r>
            <a:r>
              <a:rPr lang="en-GB" sz="800">
                <a:latin typeface="Arial" pitchFamily="34" charset="0"/>
                <a:ea typeface="ＭＳ Ｐゴシック" pitchFamily="34" charset="-128"/>
              </a:rPr>
              <a:t>Varicella vaccination in children after bone marrow transplantation. </a:t>
            </a:r>
            <a:r>
              <a:rPr lang="en-GB" sz="800" i="1">
                <a:latin typeface="Arial" pitchFamily="34" charset="0"/>
                <a:ea typeface="ＭＳ Ｐゴシック" pitchFamily="34" charset="-128"/>
              </a:rPr>
              <a:t>Bone Marrow Transplant</a:t>
            </a:r>
            <a:r>
              <a:rPr lang="en-GB" sz="800">
                <a:latin typeface="Arial" pitchFamily="34" charset="0"/>
                <a:ea typeface="ＭＳ Ｐゴシック" pitchFamily="34" charset="-128"/>
              </a:rPr>
              <a:t> 1997; </a:t>
            </a:r>
            <a:r>
              <a:rPr lang="en-GB" sz="800" b="1">
                <a:latin typeface="Arial" pitchFamily="34" charset="0"/>
                <a:ea typeface="ＭＳ Ｐゴシック" pitchFamily="34" charset="-128"/>
              </a:rPr>
              <a:t>20</a:t>
            </a:r>
            <a:r>
              <a:rPr lang="en-GB" sz="800">
                <a:latin typeface="Arial" pitchFamily="34" charset="0"/>
                <a:ea typeface="ＭＳ Ｐゴシック" pitchFamily="34" charset="-128"/>
              </a:rPr>
              <a:t>: 381–3.</a:t>
            </a:r>
          </a:p>
        </p:txBody>
      </p:sp>
      <p:sp>
        <p:nvSpPr>
          <p:cNvPr id="579588" name="Дата 4"/>
          <p:cNvSpPr>
            <a:spLocks noGrp="1"/>
          </p:cNvSpPr>
          <p:nvPr>
            <p:ph type="dt" sz="quarter" idx="4294967295"/>
          </p:nvPr>
        </p:nvSpPr>
        <p:spPr bwMode="auto">
          <a:xfrm>
            <a:off x="3885177" y="0"/>
            <a:ext cx="2971208" cy="457274"/>
          </a:xfrm>
          <a:prstGeom prst="rect">
            <a:avLst/>
          </a:prstGeom>
          <a:noFill/>
          <a:ln>
            <a:miter lim="800000"/>
            <a:headEnd/>
            <a:tailEnd/>
          </a:ln>
        </p:spPr>
        <p:txBody>
          <a:bodyPr/>
          <a:lstStyle/>
          <a:p>
            <a:r>
              <a:rPr lang="ru-RU"/>
              <a:t>20.03.15.</a:t>
            </a:r>
            <a:endParaRPr lang="en-GB"/>
          </a:p>
        </p:txBody>
      </p:sp>
      <p:sp>
        <p:nvSpPr>
          <p:cNvPr id="579589" name="Нижний колонтитул 5"/>
          <p:cNvSpPr>
            <a:spLocks noGrp="1"/>
          </p:cNvSpPr>
          <p:nvPr>
            <p:ph type="ftr" sz="quarter" idx="4294967295"/>
          </p:nvPr>
        </p:nvSpPr>
        <p:spPr bwMode="auto">
          <a:xfrm>
            <a:off x="0" y="8685256"/>
            <a:ext cx="2971208" cy="457273"/>
          </a:xfrm>
          <a:prstGeom prst="rect">
            <a:avLst/>
          </a:prstGeom>
          <a:noFill/>
          <a:ln>
            <a:miter lim="800000"/>
            <a:headEnd/>
            <a:tailEnd/>
          </a:ln>
        </p:spPr>
        <p:txBody>
          <a:bodyPr/>
          <a:lstStyle/>
          <a:p>
            <a:endParaRPr lang="en-GB"/>
          </a:p>
        </p:txBody>
      </p:sp>
    </p:spTree>
    <p:extLst>
      <p:ext uri="{BB962C8B-B14F-4D97-AF65-F5344CB8AC3E}">
        <p14:creationId xmlns:p14="http://schemas.microsoft.com/office/powerpoint/2010/main" val="19047052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p:spPr>
        <p:txBody>
          <a:bodyPr/>
          <a:lstStyle/>
          <a:p>
            <a:r>
              <a:rPr lang="ru-RU" sz="1200" kern="1200" dirty="0">
                <a:solidFill>
                  <a:schemeClr val="tx1"/>
                </a:solidFill>
                <a:latin typeface="+mn-lt"/>
                <a:ea typeface="+mn-ea"/>
                <a:cs typeface="+mn-cs"/>
              </a:rPr>
              <a:t>Повышение температуры до 38,7oС. Через 6 ч от начала заболевания появилась</a:t>
            </a:r>
            <a:br>
              <a:rPr lang="ru-RU" sz="1200" kern="1200" dirty="0">
                <a:solidFill>
                  <a:schemeClr val="tx1"/>
                </a:solidFill>
                <a:latin typeface="+mn-lt"/>
                <a:ea typeface="+mn-ea"/>
                <a:cs typeface="+mn-cs"/>
              </a:rPr>
            </a:br>
            <a:r>
              <a:rPr lang="ru-RU" sz="1200" kern="1200" dirty="0">
                <a:solidFill>
                  <a:schemeClr val="tx1"/>
                </a:solidFill>
                <a:latin typeface="+mn-lt"/>
                <a:ea typeface="+mn-ea"/>
                <a:cs typeface="+mn-cs"/>
              </a:rPr>
              <a:t>обильная </a:t>
            </a:r>
            <a:r>
              <a:rPr lang="ru-RU" sz="1200" kern="1200" dirty="0" err="1">
                <a:solidFill>
                  <a:schemeClr val="tx1"/>
                </a:solidFill>
                <a:latin typeface="+mn-lt"/>
                <a:ea typeface="+mn-ea"/>
                <a:cs typeface="+mn-cs"/>
              </a:rPr>
              <a:t>везикулопапулезная</a:t>
            </a:r>
            <a:r>
              <a:rPr lang="ru-RU" sz="1200" kern="1200" dirty="0">
                <a:solidFill>
                  <a:schemeClr val="tx1"/>
                </a:solidFill>
                <a:latin typeface="+mn-lt"/>
                <a:ea typeface="+mn-ea"/>
                <a:cs typeface="+mn-cs"/>
              </a:rPr>
              <a:t> сыпь, локализующаяся на коже волосистой части головы, лица, туловища, конечностей. Специфическую </a:t>
            </a:r>
            <a:r>
              <a:rPr lang="ru-RU" sz="1200" kern="1200" dirty="0" err="1">
                <a:solidFill>
                  <a:schemeClr val="tx1"/>
                </a:solidFill>
                <a:latin typeface="+mn-lt"/>
                <a:ea typeface="+mn-ea"/>
                <a:cs typeface="+mn-cs"/>
              </a:rPr>
              <a:t>этиотропную</a:t>
            </a:r>
            <a:r>
              <a:rPr lang="ru-RU" sz="1200" kern="1200" dirty="0">
                <a:solidFill>
                  <a:schemeClr val="tx1"/>
                </a:solidFill>
                <a:latin typeface="+mn-lt"/>
                <a:ea typeface="+mn-ea"/>
                <a:cs typeface="+mn-cs"/>
              </a:rPr>
              <a:t> терапию не получала. </a:t>
            </a:r>
          </a:p>
          <a:p>
            <a:r>
              <a:rPr lang="ru-RU" sz="1200" kern="1200" dirty="0">
                <a:solidFill>
                  <a:schemeClr val="tx1"/>
                </a:solidFill>
                <a:latin typeface="+mn-lt"/>
                <a:ea typeface="+mn-ea"/>
                <a:cs typeface="+mn-cs"/>
              </a:rPr>
              <a:t>Через сутки произошло спонтанное отхождение околоплодных вод.</a:t>
            </a:r>
            <a:br>
              <a:rPr lang="ru-RU" sz="1200" kern="1200" dirty="0">
                <a:solidFill>
                  <a:schemeClr val="tx1"/>
                </a:solidFill>
                <a:latin typeface="+mn-lt"/>
                <a:ea typeface="+mn-ea"/>
                <a:cs typeface="+mn-cs"/>
              </a:rPr>
            </a:br>
            <a:r>
              <a:rPr lang="ru-RU" sz="1200" kern="1200" dirty="0">
                <a:solidFill>
                  <a:schemeClr val="tx1"/>
                </a:solidFill>
                <a:latin typeface="+mn-lt"/>
                <a:ea typeface="+mn-ea"/>
                <a:cs typeface="+mn-cs"/>
              </a:rPr>
              <a:t>Безводный промежуток составил 6 ч. </a:t>
            </a:r>
          </a:p>
          <a:p>
            <a:r>
              <a:rPr lang="ru-RU" sz="1200" kern="1200" dirty="0">
                <a:solidFill>
                  <a:schemeClr val="tx1"/>
                </a:solidFill>
                <a:latin typeface="+mn-lt"/>
                <a:ea typeface="+mn-ea"/>
                <a:cs typeface="+mn-cs"/>
              </a:rPr>
              <a:t>женщина госпитализирована в городскую инфекционную больницу </a:t>
            </a:r>
          </a:p>
          <a:p>
            <a:r>
              <a:rPr lang="ru-RU" sz="1200" kern="1200" dirty="0">
                <a:solidFill>
                  <a:schemeClr val="tx1"/>
                </a:solidFill>
                <a:latin typeface="+mn-lt"/>
                <a:ea typeface="+mn-ea"/>
                <a:cs typeface="+mn-cs"/>
              </a:rPr>
              <a:t>DS: Ветряная оспа</a:t>
            </a:r>
          </a:p>
          <a:p>
            <a:pPr eaLnBrk="1" hangingPunct="1">
              <a:spcBef>
                <a:spcPct val="0"/>
              </a:spcBef>
            </a:pPr>
            <a:endParaRPr lang="en-GB" sz="500" dirty="0">
              <a:latin typeface="Arial" pitchFamily="34" charset="0"/>
              <a:ea typeface="ＭＳ Ｐゴシック" pitchFamily="34" charset="-128"/>
            </a:endParaRPr>
          </a:p>
          <a:p>
            <a:pPr eaLnBrk="1" hangingPunct="1">
              <a:spcBef>
                <a:spcPct val="0"/>
              </a:spcBef>
            </a:pPr>
            <a:endParaRPr lang="en-GB" sz="800" dirty="0">
              <a:latin typeface="Arial" pitchFamily="34" charset="0"/>
              <a:ea typeface="ＭＳ Ｐゴシック" pitchFamily="34" charset="-128"/>
            </a:endParaRPr>
          </a:p>
          <a:p>
            <a:pPr eaLnBrk="1" hangingPunct="1">
              <a:spcBef>
                <a:spcPct val="0"/>
              </a:spcBef>
            </a:pPr>
            <a:endParaRPr lang="en-GB" sz="800" dirty="0">
              <a:latin typeface="Arial" pitchFamily="34" charset="0"/>
              <a:ea typeface="ＭＳ Ｐゴシック" pitchFamily="34" charset="-128"/>
            </a:endParaRPr>
          </a:p>
        </p:txBody>
      </p:sp>
      <p:sp>
        <p:nvSpPr>
          <p:cNvPr id="579588" name="Дата 4"/>
          <p:cNvSpPr>
            <a:spLocks noGrp="1"/>
          </p:cNvSpPr>
          <p:nvPr>
            <p:ph type="dt" sz="quarter" idx="4294967295"/>
          </p:nvPr>
        </p:nvSpPr>
        <p:spPr bwMode="auto">
          <a:xfrm>
            <a:off x="3885177" y="0"/>
            <a:ext cx="2971208" cy="457274"/>
          </a:xfrm>
          <a:prstGeom prst="rect">
            <a:avLst/>
          </a:prstGeom>
          <a:noFill/>
          <a:ln>
            <a:miter lim="800000"/>
            <a:headEnd/>
            <a:tailEnd/>
          </a:ln>
        </p:spPr>
        <p:txBody>
          <a:bodyPr/>
          <a:lstStyle/>
          <a:p>
            <a:r>
              <a:rPr lang="ru-RU"/>
              <a:t>20.03.15.</a:t>
            </a:r>
            <a:endParaRPr lang="en-GB"/>
          </a:p>
        </p:txBody>
      </p:sp>
      <p:sp>
        <p:nvSpPr>
          <p:cNvPr id="579589" name="Нижний колонтитул 5"/>
          <p:cNvSpPr>
            <a:spLocks noGrp="1"/>
          </p:cNvSpPr>
          <p:nvPr>
            <p:ph type="ftr" sz="quarter" idx="4294967295"/>
          </p:nvPr>
        </p:nvSpPr>
        <p:spPr bwMode="auto">
          <a:xfrm>
            <a:off x="0" y="8685256"/>
            <a:ext cx="2971208" cy="457273"/>
          </a:xfrm>
          <a:prstGeom prst="rect">
            <a:avLst/>
          </a:prstGeom>
          <a:noFill/>
          <a:ln>
            <a:miter lim="800000"/>
            <a:headEnd/>
            <a:tailEnd/>
          </a:ln>
        </p:spPr>
        <p:txBody>
          <a:bodyPr/>
          <a:lstStyle/>
          <a:p>
            <a:endParaRPr lang="en-GB"/>
          </a:p>
        </p:txBody>
      </p:sp>
    </p:spTree>
    <p:extLst>
      <p:ext uri="{BB962C8B-B14F-4D97-AF65-F5344CB8AC3E}">
        <p14:creationId xmlns:p14="http://schemas.microsoft.com/office/powerpoint/2010/main" val="471579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p:spPr>
        <p:txBody>
          <a:bodyPr/>
          <a:lstStyle/>
          <a:p>
            <a:r>
              <a:rPr lang="ru-RU" sz="1200" kern="1200" dirty="0">
                <a:solidFill>
                  <a:schemeClr val="tx1"/>
                </a:solidFill>
                <a:latin typeface="+mn-lt"/>
                <a:ea typeface="+mn-ea"/>
                <a:cs typeface="+mn-cs"/>
              </a:rPr>
              <a:t>Т 38,9oС, распространённая </a:t>
            </a:r>
            <a:r>
              <a:rPr lang="ru-RU" sz="1200" kern="1200" dirty="0" err="1">
                <a:solidFill>
                  <a:schemeClr val="tx1"/>
                </a:solidFill>
                <a:latin typeface="+mn-lt"/>
                <a:ea typeface="+mn-ea"/>
                <a:cs typeface="+mn-cs"/>
              </a:rPr>
              <a:t>папуловезикулезная</a:t>
            </a:r>
            <a:r>
              <a:rPr lang="ru-RU" sz="1200" kern="1200" dirty="0">
                <a:solidFill>
                  <a:schemeClr val="tx1"/>
                </a:solidFill>
                <a:latin typeface="+mn-lt"/>
                <a:ea typeface="+mn-ea"/>
                <a:cs typeface="+mn-cs"/>
              </a:rPr>
              <a:t> сыпь на коже всего тела, головы. </a:t>
            </a:r>
          </a:p>
          <a:p>
            <a:r>
              <a:rPr lang="ru-RU" sz="1200" kern="1200" dirty="0">
                <a:solidFill>
                  <a:schemeClr val="tx1"/>
                </a:solidFill>
                <a:latin typeface="+mn-lt"/>
                <a:ea typeface="+mn-ea"/>
                <a:cs typeface="+mn-cs"/>
              </a:rPr>
              <a:t>В течение 4 ч осуществлялась стимуляция родовой деятельности, без эффекта. Проведено кесарево сечение по экстренным показаниям. </a:t>
            </a:r>
          </a:p>
          <a:p>
            <a:endParaRPr lang="en-GB" sz="800" dirty="0">
              <a:latin typeface="Arial" pitchFamily="34" charset="0"/>
              <a:ea typeface="ＭＳ Ｐゴシック" pitchFamily="34" charset="-128"/>
            </a:endParaRPr>
          </a:p>
        </p:txBody>
      </p:sp>
      <p:sp>
        <p:nvSpPr>
          <p:cNvPr id="579588" name="Дата 4"/>
          <p:cNvSpPr>
            <a:spLocks noGrp="1"/>
          </p:cNvSpPr>
          <p:nvPr>
            <p:ph type="dt" sz="quarter" idx="4294967295"/>
          </p:nvPr>
        </p:nvSpPr>
        <p:spPr bwMode="auto">
          <a:xfrm>
            <a:off x="3885177" y="0"/>
            <a:ext cx="2971208" cy="457274"/>
          </a:xfrm>
          <a:prstGeom prst="rect">
            <a:avLst/>
          </a:prstGeom>
          <a:noFill/>
          <a:ln>
            <a:miter lim="800000"/>
            <a:headEnd/>
            <a:tailEnd/>
          </a:ln>
        </p:spPr>
        <p:txBody>
          <a:bodyPr/>
          <a:lstStyle/>
          <a:p>
            <a:r>
              <a:rPr lang="ru-RU"/>
              <a:t>20.03.15.</a:t>
            </a:r>
            <a:endParaRPr lang="en-GB"/>
          </a:p>
        </p:txBody>
      </p:sp>
      <p:sp>
        <p:nvSpPr>
          <p:cNvPr id="579589" name="Нижний колонтитул 5"/>
          <p:cNvSpPr>
            <a:spLocks noGrp="1"/>
          </p:cNvSpPr>
          <p:nvPr>
            <p:ph type="ftr" sz="quarter" idx="4294967295"/>
          </p:nvPr>
        </p:nvSpPr>
        <p:spPr bwMode="auto">
          <a:xfrm>
            <a:off x="0" y="8685256"/>
            <a:ext cx="2971208" cy="457273"/>
          </a:xfrm>
          <a:prstGeom prst="rect">
            <a:avLst/>
          </a:prstGeom>
          <a:noFill/>
          <a:ln>
            <a:miter lim="800000"/>
            <a:headEnd/>
            <a:tailEnd/>
          </a:ln>
        </p:spPr>
        <p:txBody>
          <a:bodyPr/>
          <a:lstStyle/>
          <a:p>
            <a:endParaRPr lang="en-GB"/>
          </a:p>
        </p:txBody>
      </p:sp>
    </p:spTree>
    <p:extLst>
      <p:ext uri="{BB962C8B-B14F-4D97-AF65-F5344CB8AC3E}">
        <p14:creationId xmlns:p14="http://schemas.microsoft.com/office/powerpoint/2010/main" val="3081915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p:spPr>
        <p:txBody>
          <a:bodyPr/>
          <a:lstStyle/>
          <a:p>
            <a:r>
              <a:rPr lang="ru-RU" sz="1200" kern="1200" dirty="0">
                <a:solidFill>
                  <a:schemeClr val="tx1"/>
                </a:solidFill>
                <a:latin typeface="+mn-lt"/>
                <a:ea typeface="+mn-ea"/>
                <a:cs typeface="+mn-cs"/>
              </a:rPr>
              <a:t>Ребёнок Масса 1600 г, длина тела 39 см, окружность головы 29 см, окружность груди 25 см. Оценка по шкале </a:t>
            </a:r>
            <a:r>
              <a:rPr lang="ru-RU" sz="1200" kern="1200" dirty="0" err="1">
                <a:solidFill>
                  <a:schemeClr val="tx1"/>
                </a:solidFill>
                <a:latin typeface="+mn-lt"/>
                <a:ea typeface="+mn-ea"/>
                <a:cs typeface="+mn-cs"/>
              </a:rPr>
              <a:t>Апгар</a:t>
            </a:r>
            <a:r>
              <a:rPr lang="ru-RU" sz="1200" kern="1200" dirty="0">
                <a:solidFill>
                  <a:schemeClr val="tx1"/>
                </a:solidFill>
                <a:latin typeface="+mn-lt"/>
                <a:ea typeface="+mn-ea"/>
                <a:cs typeface="+mn-cs"/>
              </a:rPr>
              <a:t> 2 / 3 балла. Околоплодные воды с </a:t>
            </a:r>
            <a:r>
              <a:rPr lang="ru-RU" sz="1200" kern="1200" dirty="0" err="1">
                <a:solidFill>
                  <a:schemeClr val="tx1"/>
                </a:solidFill>
                <a:latin typeface="+mn-lt"/>
                <a:ea typeface="+mn-ea"/>
                <a:cs typeface="+mn-cs"/>
              </a:rPr>
              <a:t>меконием</a:t>
            </a:r>
            <a:r>
              <a:rPr lang="ru-RU" sz="1200" kern="1200" dirty="0">
                <a:solidFill>
                  <a:schemeClr val="tx1"/>
                </a:solidFill>
                <a:latin typeface="+mn-lt"/>
                <a:ea typeface="+mn-ea"/>
                <a:cs typeface="+mn-cs"/>
              </a:rPr>
              <a:t> . При рождении крика не было. Выражены признаки незрелости новорожденного. На коже множественные сливающиеся</a:t>
            </a:r>
          </a:p>
          <a:p>
            <a:r>
              <a:rPr lang="ru-RU" sz="1200" kern="1200" dirty="0">
                <a:solidFill>
                  <a:schemeClr val="tx1"/>
                </a:solidFill>
                <a:latin typeface="+mn-lt"/>
                <a:ea typeface="+mn-ea"/>
                <a:cs typeface="+mn-cs"/>
              </a:rPr>
              <a:t>везикулы с началом формирования пустул. Тяжесть состояния ребенка была обусловлена дыхательными расстройствами и дыхательной недостаточностью.</a:t>
            </a:r>
          </a:p>
          <a:p>
            <a:endParaRPr lang="en-GB" sz="800" dirty="0">
              <a:latin typeface="Arial" pitchFamily="34" charset="0"/>
              <a:ea typeface="ＭＳ Ｐゴシック" pitchFamily="34" charset="-128"/>
            </a:endParaRPr>
          </a:p>
        </p:txBody>
      </p:sp>
      <p:sp>
        <p:nvSpPr>
          <p:cNvPr id="579588" name="Дата 4"/>
          <p:cNvSpPr>
            <a:spLocks noGrp="1"/>
          </p:cNvSpPr>
          <p:nvPr>
            <p:ph type="dt" sz="quarter" idx="4294967295"/>
          </p:nvPr>
        </p:nvSpPr>
        <p:spPr bwMode="auto">
          <a:xfrm>
            <a:off x="3885177" y="0"/>
            <a:ext cx="2971208" cy="457274"/>
          </a:xfrm>
          <a:prstGeom prst="rect">
            <a:avLst/>
          </a:prstGeom>
          <a:noFill/>
          <a:ln>
            <a:miter lim="800000"/>
            <a:headEnd/>
            <a:tailEnd/>
          </a:ln>
        </p:spPr>
        <p:txBody>
          <a:bodyPr/>
          <a:lstStyle/>
          <a:p>
            <a:r>
              <a:rPr lang="ru-RU"/>
              <a:t>20.03.15.</a:t>
            </a:r>
            <a:endParaRPr lang="en-GB"/>
          </a:p>
        </p:txBody>
      </p:sp>
      <p:sp>
        <p:nvSpPr>
          <p:cNvPr id="579589" name="Нижний колонтитул 5"/>
          <p:cNvSpPr>
            <a:spLocks noGrp="1"/>
          </p:cNvSpPr>
          <p:nvPr>
            <p:ph type="ftr" sz="quarter" idx="4294967295"/>
          </p:nvPr>
        </p:nvSpPr>
        <p:spPr bwMode="auto">
          <a:xfrm>
            <a:off x="0" y="8685256"/>
            <a:ext cx="2971208" cy="457273"/>
          </a:xfrm>
          <a:prstGeom prst="rect">
            <a:avLst/>
          </a:prstGeom>
          <a:noFill/>
          <a:ln>
            <a:miter lim="800000"/>
            <a:headEnd/>
            <a:tailEnd/>
          </a:ln>
        </p:spPr>
        <p:txBody>
          <a:bodyPr/>
          <a:lstStyle/>
          <a:p>
            <a:endParaRPr lang="en-GB"/>
          </a:p>
        </p:txBody>
      </p:sp>
    </p:spTree>
    <p:extLst>
      <p:ext uri="{BB962C8B-B14F-4D97-AF65-F5344CB8AC3E}">
        <p14:creationId xmlns:p14="http://schemas.microsoft.com/office/powerpoint/2010/main" val="4039833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026B53C8-14E4-49A7-A1A5-3BF810B81EBE}" type="slidenum">
              <a:rPr lang="en-GB" smtClean="0"/>
              <a:pPr/>
              <a:t>3</a:t>
            </a:fld>
            <a:endParaRPr lang="en-GB" dirty="0"/>
          </a:p>
        </p:txBody>
      </p:sp>
    </p:spTree>
    <p:extLst>
      <p:ext uri="{BB962C8B-B14F-4D97-AF65-F5344CB8AC3E}">
        <p14:creationId xmlns:p14="http://schemas.microsoft.com/office/powerpoint/2010/main" val="655734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p:spPr>
        <p:txBody>
          <a:bodyPr/>
          <a:lstStyle/>
          <a:p>
            <a:r>
              <a:rPr lang="ru-RU" sz="1200" kern="1200" dirty="0">
                <a:solidFill>
                  <a:schemeClr val="tx1"/>
                </a:solidFill>
                <a:latin typeface="+mn-lt"/>
                <a:ea typeface="+mn-ea"/>
                <a:cs typeface="+mn-cs"/>
              </a:rPr>
              <a:t>Ребёнок Масса 1600 г, длина тела 39 см, окружность головы 29 см, окружность груди 25 см. Оценка по шкале </a:t>
            </a:r>
            <a:r>
              <a:rPr lang="ru-RU" sz="1200" kern="1200" dirty="0" err="1">
                <a:solidFill>
                  <a:schemeClr val="tx1"/>
                </a:solidFill>
                <a:latin typeface="+mn-lt"/>
                <a:ea typeface="+mn-ea"/>
                <a:cs typeface="+mn-cs"/>
              </a:rPr>
              <a:t>Апгар</a:t>
            </a:r>
            <a:r>
              <a:rPr lang="ru-RU" sz="1200" kern="1200" dirty="0">
                <a:solidFill>
                  <a:schemeClr val="tx1"/>
                </a:solidFill>
                <a:latin typeface="+mn-lt"/>
                <a:ea typeface="+mn-ea"/>
                <a:cs typeface="+mn-cs"/>
              </a:rPr>
              <a:t> 2 / 3 балла. Околоплодные воды с </a:t>
            </a:r>
            <a:r>
              <a:rPr lang="ru-RU" sz="1200" kern="1200" dirty="0" err="1">
                <a:solidFill>
                  <a:schemeClr val="tx1"/>
                </a:solidFill>
                <a:latin typeface="+mn-lt"/>
                <a:ea typeface="+mn-ea"/>
                <a:cs typeface="+mn-cs"/>
              </a:rPr>
              <a:t>меконием</a:t>
            </a:r>
            <a:r>
              <a:rPr lang="ru-RU" sz="1200" kern="1200" dirty="0">
                <a:solidFill>
                  <a:schemeClr val="tx1"/>
                </a:solidFill>
                <a:latin typeface="+mn-lt"/>
                <a:ea typeface="+mn-ea"/>
                <a:cs typeface="+mn-cs"/>
              </a:rPr>
              <a:t> . При рождении крика не было. Выражены признаки незрелости новорожденного. На коже множественные сливающиеся</a:t>
            </a:r>
          </a:p>
          <a:p>
            <a:r>
              <a:rPr lang="ru-RU" sz="1200" kern="1200" dirty="0">
                <a:solidFill>
                  <a:schemeClr val="tx1"/>
                </a:solidFill>
                <a:latin typeface="+mn-lt"/>
                <a:ea typeface="+mn-ea"/>
                <a:cs typeface="+mn-cs"/>
              </a:rPr>
              <a:t>везикулы с началом формирования пустул. Тяжесть состояния ребенка была обусловлена дыхательными расстройствами и дыхательной недостаточностью.</a:t>
            </a:r>
          </a:p>
          <a:p>
            <a:endParaRPr lang="en-GB" sz="800" dirty="0">
              <a:latin typeface="Arial" pitchFamily="34" charset="0"/>
              <a:ea typeface="ＭＳ Ｐゴシック" pitchFamily="34" charset="-128"/>
            </a:endParaRPr>
          </a:p>
        </p:txBody>
      </p:sp>
      <p:sp>
        <p:nvSpPr>
          <p:cNvPr id="579588" name="Дата 4"/>
          <p:cNvSpPr>
            <a:spLocks noGrp="1"/>
          </p:cNvSpPr>
          <p:nvPr>
            <p:ph type="dt" sz="quarter" idx="4294967295"/>
          </p:nvPr>
        </p:nvSpPr>
        <p:spPr bwMode="auto">
          <a:xfrm>
            <a:off x="3885177" y="0"/>
            <a:ext cx="2971208" cy="457274"/>
          </a:xfrm>
          <a:prstGeom prst="rect">
            <a:avLst/>
          </a:prstGeom>
          <a:noFill/>
          <a:ln>
            <a:miter lim="800000"/>
            <a:headEnd/>
            <a:tailEnd/>
          </a:ln>
        </p:spPr>
        <p:txBody>
          <a:bodyPr/>
          <a:lstStyle/>
          <a:p>
            <a:r>
              <a:rPr lang="ru-RU"/>
              <a:t>20.03.15.</a:t>
            </a:r>
            <a:endParaRPr lang="en-GB"/>
          </a:p>
        </p:txBody>
      </p:sp>
      <p:sp>
        <p:nvSpPr>
          <p:cNvPr id="579589" name="Нижний колонтитул 5"/>
          <p:cNvSpPr>
            <a:spLocks noGrp="1"/>
          </p:cNvSpPr>
          <p:nvPr>
            <p:ph type="ftr" sz="quarter" idx="4294967295"/>
          </p:nvPr>
        </p:nvSpPr>
        <p:spPr bwMode="auto">
          <a:xfrm>
            <a:off x="0" y="8685256"/>
            <a:ext cx="2971208" cy="457273"/>
          </a:xfrm>
          <a:prstGeom prst="rect">
            <a:avLst/>
          </a:prstGeom>
          <a:noFill/>
          <a:ln>
            <a:miter lim="800000"/>
            <a:headEnd/>
            <a:tailEnd/>
          </a:ln>
        </p:spPr>
        <p:txBody>
          <a:bodyPr/>
          <a:lstStyle/>
          <a:p>
            <a:endParaRPr lang="en-GB"/>
          </a:p>
        </p:txBody>
      </p:sp>
    </p:spTree>
    <p:extLst>
      <p:ext uri="{BB962C8B-B14F-4D97-AF65-F5344CB8AC3E}">
        <p14:creationId xmlns:p14="http://schemas.microsoft.com/office/powerpoint/2010/main" val="2245865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6" name="Rectangle 2"/>
          <p:cNvSpPr>
            <a:spLocks noGrp="1" noRot="1" noChangeAspect="1" noChangeArrowheads="1" noTextEdit="1"/>
          </p:cNvSpPr>
          <p:nvPr>
            <p:ph type="sldImg"/>
          </p:nvPr>
        </p:nvSpPr>
        <p:spPr>
          <a:ln/>
        </p:spPr>
      </p:sp>
      <p:sp>
        <p:nvSpPr>
          <p:cNvPr id="579587" name="Rectangle 3"/>
          <p:cNvSpPr>
            <a:spLocks noGrp="1" noChangeArrowheads="1"/>
          </p:cNvSpPr>
          <p:nvPr>
            <p:ph type="body" idx="1"/>
          </p:nvPr>
        </p:nvSpPr>
        <p:spPr>
          <a:noFill/>
          <a:ln/>
        </p:spPr>
        <p:txBody>
          <a:bodyPr/>
          <a:lstStyle/>
          <a:p>
            <a:r>
              <a:rPr lang="ru-RU" sz="1200" kern="1200" dirty="0">
                <a:solidFill>
                  <a:schemeClr val="tx1"/>
                </a:solidFill>
                <a:latin typeface="+mn-lt"/>
                <a:ea typeface="+mn-ea"/>
                <a:cs typeface="+mn-cs"/>
              </a:rPr>
              <a:t>Ребёнок Масса 1600 г, длина тела 39 см, окружность головы 29 см, окружность груди 25 см. Оценка по шкале </a:t>
            </a:r>
            <a:r>
              <a:rPr lang="ru-RU" sz="1200" kern="1200" dirty="0" err="1">
                <a:solidFill>
                  <a:schemeClr val="tx1"/>
                </a:solidFill>
                <a:latin typeface="+mn-lt"/>
                <a:ea typeface="+mn-ea"/>
                <a:cs typeface="+mn-cs"/>
              </a:rPr>
              <a:t>Апгар</a:t>
            </a:r>
            <a:r>
              <a:rPr lang="ru-RU" sz="1200" kern="1200" dirty="0">
                <a:solidFill>
                  <a:schemeClr val="tx1"/>
                </a:solidFill>
                <a:latin typeface="+mn-lt"/>
                <a:ea typeface="+mn-ea"/>
                <a:cs typeface="+mn-cs"/>
              </a:rPr>
              <a:t> 2 / 3 балла. Околоплодные воды с </a:t>
            </a:r>
            <a:r>
              <a:rPr lang="ru-RU" sz="1200" kern="1200" dirty="0" err="1">
                <a:solidFill>
                  <a:schemeClr val="tx1"/>
                </a:solidFill>
                <a:latin typeface="+mn-lt"/>
                <a:ea typeface="+mn-ea"/>
                <a:cs typeface="+mn-cs"/>
              </a:rPr>
              <a:t>меконием</a:t>
            </a:r>
            <a:r>
              <a:rPr lang="ru-RU" sz="1200" kern="1200" dirty="0">
                <a:solidFill>
                  <a:schemeClr val="tx1"/>
                </a:solidFill>
                <a:latin typeface="+mn-lt"/>
                <a:ea typeface="+mn-ea"/>
                <a:cs typeface="+mn-cs"/>
              </a:rPr>
              <a:t> . При рождении крика не было. Выражены признаки незрелости новорожденного. На коже множественные сливающиеся</a:t>
            </a:r>
          </a:p>
          <a:p>
            <a:r>
              <a:rPr lang="ru-RU" sz="1200" kern="1200" dirty="0">
                <a:solidFill>
                  <a:schemeClr val="tx1"/>
                </a:solidFill>
                <a:latin typeface="+mn-lt"/>
                <a:ea typeface="+mn-ea"/>
                <a:cs typeface="+mn-cs"/>
              </a:rPr>
              <a:t>везикулы с началом формирования пустул. Тяжесть состояния ребенка была обусловлена дыхательными расстройствами и дыхательной недостаточностью.</a:t>
            </a:r>
          </a:p>
          <a:p>
            <a:endParaRPr lang="en-GB" sz="800" dirty="0">
              <a:latin typeface="Arial" pitchFamily="34" charset="0"/>
              <a:ea typeface="ＭＳ Ｐゴシック" pitchFamily="34" charset="-128"/>
            </a:endParaRPr>
          </a:p>
        </p:txBody>
      </p:sp>
      <p:sp>
        <p:nvSpPr>
          <p:cNvPr id="579588" name="Дата 4"/>
          <p:cNvSpPr>
            <a:spLocks noGrp="1"/>
          </p:cNvSpPr>
          <p:nvPr>
            <p:ph type="dt" sz="quarter" idx="4294967295"/>
          </p:nvPr>
        </p:nvSpPr>
        <p:spPr bwMode="auto">
          <a:xfrm>
            <a:off x="3885177" y="0"/>
            <a:ext cx="2971208" cy="457274"/>
          </a:xfrm>
          <a:prstGeom prst="rect">
            <a:avLst/>
          </a:prstGeom>
          <a:noFill/>
          <a:ln>
            <a:miter lim="800000"/>
            <a:headEnd/>
            <a:tailEnd/>
          </a:ln>
        </p:spPr>
        <p:txBody>
          <a:bodyPr/>
          <a:lstStyle/>
          <a:p>
            <a:r>
              <a:rPr lang="ru-RU"/>
              <a:t>20.03.15.</a:t>
            </a:r>
            <a:endParaRPr lang="en-GB"/>
          </a:p>
        </p:txBody>
      </p:sp>
      <p:sp>
        <p:nvSpPr>
          <p:cNvPr id="579589" name="Нижний колонтитул 5"/>
          <p:cNvSpPr>
            <a:spLocks noGrp="1"/>
          </p:cNvSpPr>
          <p:nvPr>
            <p:ph type="ftr" sz="quarter" idx="4294967295"/>
          </p:nvPr>
        </p:nvSpPr>
        <p:spPr bwMode="auto">
          <a:xfrm>
            <a:off x="0" y="8685256"/>
            <a:ext cx="2971208" cy="457273"/>
          </a:xfrm>
          <a:prstGeom prst="rect">
            <a:avLst/>
          </a:prstGeom>
          <a:noFill/>
          <a:ln>
            <a:miter lim="800000"/>
            <a:headEnd/>
            <a:tailEnd/>
          </a:ln>
        </p:spPr>
        <p:txBody>
          <a:bodyPr/>
          <a:lstStyle/>
          <a:p>
            <a:endParaRPr lang="en-GB"/>
          </a:p>
        </p:txBody>
      </p:sp>
    </p:spTree>
    <p:extLst>
      <p:ext uri="{BB962C8B-B14F-4D97-AF65-F5344CB8AC3E}">
        <p14:creationId xmlns:p14="http://schemas.microsoft.com/office/powerpoint/2010/main" val="3943013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a:p>
        </p:txBody>
      </p:sp>
      <p:sp>
        <p:nvSpPr>
          <p:cNvPr id="4" name="Slide Number Placeholder 3"/>
          <p:cNvSpPr>
            <a:spLocks noGrp="1"/>
          </p:cNvSpPr>
          <p:nvPr>
            <p:ph type="sldNum" sz="quarter" idx="5"/>
          </p:nvPr>
        </p:nvSpPr>
        <p:spPr/>
        <p:txBody>
          <a:bodyPr/>
          <a:lstStyle/>
          <a:p>
            <a:pPr>
              <a:defRPr/>
            </a:pPr>
            <a:fld id="{FD9BF942-E640-4087-A5AE-89F718B3DCF4}" type="slidenum">
              <a:rPr lang="en-GB" smtClean="0"/>
              <a:pPr>
                <a:defRPr/>
              </a:pPr>
              <a:t>37</a:t>
            </a:fld>
            <a:endParaRPr lang="en-GB" dirty="0"/>
          </a:p>
        </p:txBody>
      </p:sp>
    </p:spTree>
    <p:extLst>
      <p:ext uri="{BB962C8B-B14F-4D97-AF65-F5344CB8AC3E}">
        <p14:creationId xmlns:p14="http://schemas.microsoft.com/office/powerpoint/2010/main" val="4187015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1"/>
          <p:cNvSpPr>
            <a:spLocks noGrp="1" noChangeArrowheads="1"/>
          </p:cNvSpPr>
          <p:nvPr>
            <p:ph type="dt" idx="1"/>
          </p:nvPr>
        </p:nvSpPr>
        <p:spPr>
          <a:ln/>
        </p:spPr>
        <p:txBody>
          <a:bodyPr/>
          <a:lstStyle/>
          <a:p>
            <a:fld id="{94D22823-30CF-4EA0-A538-398F4071D51C}" type="datetime1">
              <a:rPr lang="en-US"/>
              <a:pPr/>
              <a:t>4/26/2018</a:t>
            </a:fld>
            <a:endParaRPr lang="en-US"/>
          </a:p>
        </p:txBody>
      </p:sp>
      <p:sp>
        <p:nvSpPr>
          <p:cNvPr id="7" name="Rectangle 13"/>
          <p:cNvSpPr>
            <a:spLocks noGrp="1" noChangeArrowheads="1"/>
          </p:cNvSpPr>
          <p:nvPr>
            <p:ph type="sldNum" sz="quarter" idx="5"/>
          </p:nvPr>
        </p:nvSpPr>
        <p:spPr>
          <a:ln/>
        </p:spPr>
        <p:txBody>
          <a:bodyPr/>
          <a:lstStyle/>
          <a:p>
            <a:fld id="{AE692A7E-8542-49C6-922B-E4AB4F5AC1C2}" type="slidenum">
              <a:rPr lang="en-US"/>
              <a:pPr/>
              <a:t>38</a:t>
            </a:fld>
            <a:endParaRPr lang="en-US"/>
          </a:p>
        </p:txBody>
      </p:sp>
      <p:sp>
        <p:nvSpPr>
          <p:cNvPr id="493570" name="Rectangle 2"/>
          <p:cNvSpPr>
            <a:spLocks noGrp="1" noRot="1" noChangeAspect="1" noChangeArrowheads="1" noTextEdit="1"/>
          </p:cNvSpPr>
          <p:nvPr>
            <p:ph type="sldImg"/>
          </p:nvPr>
        </p:nvSpPr>
        <p:spPr>
          <a:xfrm>
            <a:off x="1158875" y="889000"/>
            <a:ext cx="4779963" cy="3586163"/>
          </a:xfrm>
          <a:ln/>
        </p:spPr>
      </p:sp>
      <p:sp>
        <p:nvSpPr>
          <p:cNvPr id="493571" name="Rectangle 3"/>
          <p:cNvSpPr>
            <a:spLocks noGrp="1" noChangeArrowheads="1"/>
          </p:cNvSpPr>
          <p:nvPr>
            <p:ph type="body" idx="1"/>
          </p:nvPr>
        </p:nvSpPr>
        <p:spPr>
          <a:xfrm>
            <a:off x="946349" y="4874249"/>
            <a:ext cx="5206605" cy="4890616"/>
          </a:xfrm>
          <a:ln/>
        </p:spPr>
        <p:txBody>
          <a:bodyPr/>
          <a:lstStyle/>
          <a:p>
            <a:pPr>
              <a:spcBef>
                <a:spcPct val="50000"/>
              </a:spcBef>
              <a:spcAft>
                <a:spcPct val="20000"/>
              </a:spcAft>
              <a:buClr>
                <a:srgbClr val="FAFD00"/>
              </a:buClr>
            </a:pPr>
            <a:r>
              <a:rPr lang="ru-RU" sz="1100" dirty="0">
                <a:solidFill>
                  <a:srgbClr val="000000"/>
                </a:solidFill>
                <a:cs typeface="Times New Roman" pitchFamily="18" charset="0"/>
              </a:rPr>
              <a:t>Для достижения коллективного иммунитета в популяции охват вакцинацией не  обязательно должен быть стопроцентным. Определён критический процент лиц, который должен быть </a:t>
            </a:r>
            <a:r>
              <a:rPr lang="ru-RU" sz="1100" dirty="0" err="1">
                <a:solidFill>
                  <a:srgbClr val="000000"/>
                </a:solidFill>
                <a:cs typeface="Times New Roman" pitchFamily="18" charset="0"/>
              </a:rPr>
              <a:t>провакцинирован</a:t>
            </a:r>
            <a:r>
              <a:rPr lang="ru-RU" sz="1100" dirty="0">
                <a:solidFill>
                  <a:srgbClr val="000000"/>
                </a:solidFill>
                <a:cs typeface="Times New Roman" pitchFamily="18" charset="0"/>
              </a:rPr>
              <a:t> для того, чтобы блокировать распространение заболевания и, таким образом, достичь элиминации заболевания из популяции. </a:t>
            </a:r>
          </a:p>
          <a:p>
            <a:pPr>
              <a:spcBef>
                <a:spcPct val="50000"/>
              </a:spcBef>
              <a:spcAft>
                <a:spcPct val="20000"/>
              </a:spcAft>
              <a:buClr>
                <a:srgbClr val="FAFD00"/>
              </a:buClr>
            </a:pPr>
            <a:r>
              <a:rPr lang="ru-RU" sz="1100" dirty="0">
                <a:solidFill>
                  <a:srgbClr val="000000"/>
                </a:solidFill>
                <a:cs typeface="Times New Roman" pitchFamily="18" charset="0"/>
              </a:rPr>
              <a:t>Если носитель инфекции контактирует только с людьми, имеющими иммунитет против данного заболевания, инфекция блокируется и инфекционный агент гибнет. </a:t>
            </a:r>
          </a:p>
          <a:p>
            <a:pPr>
              <a:spcBef>
                <a:spcPct val="50000"/>
              </a:spcBef>
              <a:spcAft>
                <a:spcPct val="20000"/>
              </a:spcAft>
              <a:buClr>
                <a:srgbClr val="FAFD00"/>
              </a:buClr>
            </a:pPr>
            <a:r>
              <a:rPr lang="ru-RU" sz="1100" dirty="0">
                <a:solidFill>
                  <a:srgbClr val="000000"/>
                </a:solidFill>
                <a:cs typeface="Times New Roman" pitchFamily="18" charset="0"/>
              </a:rPr>
              <a:t>Высоко контагиозные заболевания, такие как корь и паротит, требуют более высокого процента иммунных индивидуумов в популяции, чем менее контагиозные, как краснуха. </a:t>
            </a:r>
          </a:p>
        </p:txBody>
      </p:sp>
    </p:spTree>
    <p:extLst>
      <p:ext uri="{BB962C8B-B14F-4D97-AF65-F5344CB8AC3E}">
        <p14:creationId xmlns:p14="http://schemas.microsoft.com/office/powerpoint/2010/main" val="2707514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pPr>
              <a:defRPr/>
            </a:pPr>
            <a:fld id="{FECE6BA6-550B-425B-966E-66760F446485}" type="slidenum">
              <a:rPr lang="ru-RU" smtClean="0"/>
              <a:pPr>
                <a:defRPr/>
              </a:pPr>
              <a:t>40</a:t>
            </a:fld>
            <a:endParaRPr lang="ru-RU"/>
          </a:p>
        </p:txBody>
      </p:sp>
    </p:spTree>
    <p:extLst>
      <p:ext uri="{BB962C8B-B14F-4D97-AF65-F5344CB8AC3E}">
        <p14:creationId xmlns:p14="http://schemas.microsoft.com/office/powerpoint/2010/main" val="3748190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ln/>
        </p:spPr>
        <p:txBody>
          <a:bodyPr/>
          <a:lstStyle/>
          <a:p>
            <a:pPr>
              <a:defRPr/>
            </a:pPr>
            <a:r>
              <a:rPr lang="ru-RU" sz="1100" dirty="0"/>
              <a:t>Ветряную оспу часто считают безобидной болезнью детского возраста, на самом деле, даже не осложненные случаи могут вызывать значительный дискомфорт и страдания пациента, в основном из-за зуда и лихорадки.  Более того, могут наблюдаться различные осложнения, включая серьезные и угрожающие жизни явления, приводящие к смерти ранее здоровых лиц.</a:t>
            </a:r>
            <a:r>
              <a:rPr lang="ru-RU" sz="1100" baseline="30000" dirty="0"/>
              <a:t>1</a:t>
            </a:r>
            <a:endParaRPr lang="en-US" sz="1100" dirty="0"/>
          </a:p>
          <a:p>
            <a:pPr>
              <a:defRPr/>
            </a:pPr>
            <a:r>
              <a:rPr lang="ru-RU" sz="1100" dirty="0"/>
              <a:t>Частота осложнений и смертей, связанных с ветряной оспой, выше у детей в возрасте до 1 года и лиц старше 15 лет.</a:t>
            </a:r>
            <a:r>
              <a:rPr lang="ru-RU" sz="1100" baseline="30000" dirty="0"/>
              <a:t>2</a:t>
            </a:r>
            <a:r>
              <a:rPr lang="ru-RU" sz="1100" dirty="0"/>
              <a:t> При этом невозможно прогнозировать у кого именно разовьется осложнение ветряной оспы, в частности, большинство госпитализированных из-за ветряной оспы -- ранее здоровые дети и взрослые.</a:t>
            </a:r>
            <a:r>
              <a:rPr lang="ru-RU" sz="1100" baseline="30000" dirty="0"/>
              <a:t>3,4</a:t>
            </a:r>
            <a:r>
              <a:rPr lang="ru-RU" sz="1100" dirty="0"/>
              <a:t> </a:t>
            </a:r>
            <a:endParaRPr lang="en-US" sz="1100" dirty="0"/>
          </a:p>
          <a:p>
            <a:pPr>
              <a:defRPr/>
            </a:pPr>
            <a:r>
              <a:rPr lang="ru-RU" sz="1100" dirty="0"/>
              <a:t>Диаграмма на слайде показывает частоту осложнений ветряной оспы среди пациентов, госпитализированных для лечения ветряной оспы в США с 1995 по 2005 годы.</a:t>
            </a:r>
            <a:r>
              <a:rPr lang="ru-RU" sz="1100" baseline="30000" dirty="0"/>
              <a:t>4</a:t>
            </a:r>
            <a:r>
              <a:rPr lang="ru-RU" sz="1100" dirty="0"/>
              <a:t> У большинства пациентов развивалось хотя бы одно осложнение, самыми частыми были инфекции кожи и мягких тканей, флегмона, обезвоживание и дыхательные осложнения</a:t>
            </a:r>
            <a:r>
              <a:rPr lang="ru-RU" sz="1100" baseline="30000" dirty="0"/>
              <a:t>4</a:t>
            </a:r>
            <a:r>
              <a:rPr lang="ru-RU" sz="1100" dirty="0"/>
              <a:t>. Дискомфорт, боль и вероятность угрожающих жизни осложнений свидетельствуют, что к заболеванию не стоит относиться легкомысленно.  </a:t>
            </a:r>
            <a:r>
              <a:rPr lang="en-GB" sz="900" dirty="0"/>
              <a:t> </a:t>
            </a:r>
          </a:p>
          <a:p>
            <a:pPr eaLnBrk="1" hangingPunct="1">
              <a:lnSpc>
                <a:spcPct val="90000"/>
              </a:lnSpc>
              <a:defRPr/>
            </a:pPr>
            <a:r>
              <a:rPr lang="en-GB" sz="1100" dirty="0"/>
              <a:t> </a:t>
            </a:r>
          </a:p>
          <a:p>
            <a:pPr eaLnBrk="1" hangingPunct="1">
              <a:lnSpc>
                <a:spcPct val="90000"/>
              </a:lnSpc>
              <a:defRPr/>
            </a:pPr>
            <a:endParaRPr lang="en-GB" sz="1100" dirty="0"/>
          </a:p>
          <a:p>
            <a:pPr eaLnBrk="1" hangingPunct="1">
              <a:spcBef>
                <a:spcPct val="0"/>
              </a:spcBef>
              <a:defRPr/>
            </a:pPr>
            <a:r>
              <a:rPr lang="en-GB" sz="900" dirty="0"/>
              <a:t>1. Bonanni P, Breuer J, Gershon A</a:t>
            </a:r>
            <a:r>
              <a:rPr lang="en-GB" sz="900" i="1" dirty="0"/>
              <a:t>, et al.</a:t>
            </a:r>
            <a:r>
              <a:rPr lang="en-GB" sz="900" dirty="0"/>
              <a:t> Varicella vaccination in Europe </a:t>
            </a:r>
            <a:r>
              <a:rPr lang="en-GB" sz="900" dirty="0">
                <a:cs typeface="Arial" pitchFamily="34" charset="0"/>
              </a:rPr>
              <a:t>–</a:t>
            </a:r>
            <a:r>
              <a:rPr lang="en-GB" sz="900" dirty="0"/>
              <a:t> taking the practical approach. </a:t>
            </a:r>
            <a:r>
              <a:rPr lang="en-GB" sz="900" i="1" dirty="0"/>
              <a:t>BMC Med</a:t>
            </a:r>
            <a:r>
              <a:rPr lang="en-GB" sz="900" dirty="0"/>
              <a:t> 2009; </a:t>
            </a:r>
            <a:r>
              <a:rPr lang="en-GB" sz="900" b="1" dirty="0"/>
              <a:t>7</a:t>
            </a:r>
            <a:r>
              <a:rPr lang="en-GB" sz="900" dirty="0"/>
              <a:t>: 26. </a:t>
            </a:r>
          </a:p>
          <a:p>
            <a:pPr eaLnBrk="1" hangingPunct="1">
              <a:spcBef>
                <a:spcPct val="0"/>
              </a:spcBef>
              <a:defRPr/>
            </a:pPr>
            <a:r>
              <a:rPr lang="en-GB" sz="900" dirty="0">
                <a:cs typeface="Arial" pitchFamily="34" charset="0"/>
              </a:rPr>
              <a:t>2. Centers for Disease Control and Prevention. Varicella. In: Epidemiology and prevention of vaccine-preventable diseases. Atkinson W, Wolfe S, Hamborksy J, McIntyre L, eds. 11</a:t>
            </a:r>
            <a:r>
              <a:rPr lang="en-GB" sz="900" baseline="30000" dirty="0">
                <a:cs typeface="Arial" pitchFamily="34" charset="0"/>
              </a:rPr>
              <a:t>th</a:t>
            </a:r>
            <a:r>
              <a:rPr lang="en-GB" sz="900" dirty="0">
                <a:cs typeface="Arial" pitchFamily="34" charset="0"/>
              </a:rPr>
              <a:t> edition. Washington DC: Public Health Foundation, 2009.</a:t>
            </a:r>
          </a:p>
          <a:p>
            <a:pPr eaLnBrk="1" hangingPunct="1">
              <a:spcBef>
                <a:spcPct val="0"/>
              </a:spcBef>
              <a:defRPr/>
            </a:pPr>
            <a:r>
              <a:rPr lang="en-GB" sz="900" dirty="0">
                <a:cs typeface="Arial" pitchFamily="34" charset="0"/>
              </a:rPr>
              <a:t>3. Liese JG, Grote V, Rosenfeld E, </a:t>
            </a:r>
            <a:r>
              <a:rPr lang="en-GB" sz="900" i="1" dirty="0">
                <a:cs typeface="Arial" pitchFamily="34" charset="0"/>
              </a:rPr>
              <a:t>et al.</a:t>
            </a:r>
            <a:r>
              <a:rPr lang="en-GB" sz="900" dirty="0">
                <a:cs typeface="Arial" pitchFamily="34" charset="0"/>
              </a:rPr>
              <a:t> The burden of varicella complications before the introduction of routine varicella vaccination in Germany. </a:t>
            </a:r>
            <a:r>
              <a:rPr lang="en-GB" sz="900" i="1" dirty="0">
                <a:cs typeface="Arial" pitchFamily="34" charset="0"/>
              </a:rPr>
              <a:t>Pediatr Infect Dis J</a:t>
            </a:r>
            <a:r>
              <a:rPr lang="en-GB" sz="900" dirty="0">
                <a:cs typeface="Arial" pitchFamily="34" charset="0"/>
              </a:rPr>
              <a:t> 2008; </a:t>
            </a:r>
            <a:r>
              <a:rPr lang="en-GB" sz="900" b="1" dirty="0">
                <a:cs typeface="Arial" pitchFamily="34" charset="0"/>
              </a:rPr>
              <a:t>27</a:t>
            </a:r>
            <a:r>
              <a:rPr lang="en-GB" sz="900" dirty="0">
                <a:cs typeface="Arial" pitchFamily="34" charset="0"/>
              </a:rPr>
              <a:t>: 119–24.</a:t>
            </a:r>
          </a:p>
          <a:p>
            <a:pPr eaLnBrk="1" hangingPunct="1">
              <a:spcBef>
                <a:spcPct val="0"/>
              </a:spcBef>
              <a:defRPr/>
            </a:pPr>
            <a:r>
              <a:rPr lang="en-GB" sz="900" dirty="0"/>
              <a:t>4. Reynolds MA, Watson BM, Plott-Adams KK, </a:t>
            </a:r>
            <a:r>
              <a:rPr lang="en-GB" sz="900" i="1" dirty="0"/>
              <a:t>et al</a:t>
            </a:r>
            <a:r>
              <a:rPr lang="en-GB" sz="900" dirty="0"/>
              <a:t>. Epidemiology of varicella hospitalizations in the United States, 1995</a:t>
            </a:r>
            <a:r>
              <a:rPr lang="en-GB" sz="900" dirty="0">
                <a:cs typeface="Arial" pitchFamily="34" charset="0"/>
              </a:rPr>
              <a:t>–</a:t>
            </a:r>
            <a:r>
              <a:rPr lang="en-GB" sz="900" dirty="0"/>
              <a:t>2005. </a:t>
            </a:r>
            <a:r>
              <a:rPr lang="en-GB" sz="900" i="1" dirty="0"/>
              <a:t>J Infect Dis</a:t>
            </a:r>
            <a:r>
              <a:rPr lang="en-GB" sz="900" dirty="0"/>
              <a:t> 2008; </a:t>
            </a:r>
            <a:r>
              <a:rPr lang="en-GB" sz="900" b="1" dirty="0"/>
              <a:t>197</a:t>
            </a:r>
            <a:r>
              <a:rPr lang="en-GB" sz="900" dirty="0"/>
              <a:t> (Suppl 2): S120–6. </a:t>
            </a:r>
          </a:p>
          <a:p>
            <a:pPr marL="247620" indent="-247620">
              <a:spcBef>
                <a:spcPct val="0"/>
              </a:spcBef>
              <a:defRPr/>
            </a:pPr>
            <a:endParaRPr lang="en-GB" sz="900" dirty="0">
              <a:cs typeface="Arial" pitchFamily="34" charset="0"/>
            </a:endParaRPr>
          </a:p>
        </p:txBody>
      </p:sp>
      <p:sp>
        <p:nvSpPr>
          <p:cNvPr id="5" name="Дата 4"/>
          <p:cNvSpPr>
            <a:spLocks noGrp="1"/>
          </p:cNvSpPr>
          <p:nvPr>
            <p:ph type="dt" idx="10"/>
          </p:nvPr>
        </p:nvSpPr>
        <p:spPr/>
        <p:txBody>
          <a:bodyPr/>
          <a:lstStyle/>
          <a:p>
            <a:pPr>
              <a:defRPr/>
            </a:pPr>
            <a:r>
              <a:rPr lang="ru-RU"/>
              <a:t>20.03.15.</a:t>
            </a:r>
            <a:endParaRPr lang="en-GB"/>
          </a:p>
        </p:txBody>
      </p:sp>
      <p:sp>
        <p:nvSpPr>
          <p:cNvPr id="6" name="Нижний колонтитул 5"/>
          <p:cNvSpPr>
            <a:spLocks noGrp="1"/>
          </p:cNvSpPr>
          <p:nvPr>
            <p:ph type="ftr" sz="quarter" idx="11"/>
          </p:nvPr>
        </p:nvSpPr>
        <p:spPr/>
        <p:txBody>
          <a:bodyPr/>
          <a:lstStyle/>
          <a:p>
            <a:pPr>
              <a:defRPr/>
            </a:pPr>
            <a:endParaRPr lang="en-GB"/>
          </a:p>
        </p:txBody>
      </p:sp>
    </p:spTree>
    <p:extLst>
      <p:ext uri="{BB962C8B-B14F-4D97-AF65-F5344CB8AC3E}">
        <p14:creationId xmlns:p14="http://schemas.microsoft.com/office/powerpoint/2010/main" val="2250562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01D4DCF9-E31B-4CB4-9852-6742619618BF}" type="slidenum">
              <a:rPr lang="ru-RU" altLang="ru-RU" smtClean="0">
                <a:solidFill>
                  <a:prstClr val="black"/>
                </a:solidFill>
                <a:latin typeface="Arial" charset="0"/>
              </a:rPr>
              <a:pPr/>
              <a:t>7</a:t>
            </a:fld>
            <a:endParaRPr lang="ru-RU" altLang="ru-RU">
              <a:solidFill>
                <a:prstClr val="black"/>
              </a:solidFill>
              <a:latin typeface="Arial" charset="0"/>
            </a:endParaRPr>
          </a:p>
        </p:txBody>
      </p:sp>
      <p:sp>
        <p:nvSpPr>
          <p:cNvPr id="696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96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ru-RU" altLang="ru-RU"/>
          </a:p>
        </p:txBody>
      </p:sp>
    </p:spTree>
    <p:extLst>
      <p:ext uri="{BB962C8B-B14F-4D97-AF65-F5344CB8AC3E}">
        <p14:creationId xmlns:p14="http://schemas.microsoft.com/office/powerpoint/2010/main" val="1067325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miter lim="800000"/>
            <a:headEnd/>
            <a:tailEnd/>
          </a:ln>
        </p:spPr>
        <p:txBody>
          <a:bodyPr/>
          <a:lstStyle/>
          <a:p>
            <a:fld id="{92DB6AF2-DB34-44EA-948D-35E653298E50}" type="slidenum">
              <a:rPr lang="ru-RU" altLang="ru-RU" smtClean="0">
                <a:latin typeface="Arial" charset="0"/>
              </a:rPr>
              <a:pPr/>
              <a:t>8</a:t>
            </a:fld>
            <a:endParaRPr lang="ru-RU" altLang="ru-RU">
              <a:latin typeface="Arial" charset="0"/>
            </a:endParaRPr>
          </a:p>
        </p:txBody>
      </p:sp>
      <p:sp>
        <p:nvSpPr>
          <p:cNvPr id="59395" name="Rectangle 2"/>
          <p:cNvSpPr>
            <a:spLocks noGrp="1" noRot="1" noChangeAspect="1" noChangeArrowheads="1" noTextEdit="1"/>
          </p:cNvSpPr>
          <p:nvPr>
            <p:ph type="sldImg"/>
          </p:nvPr>
        </p:nvSpPr>
        <p:spPr>
          <a:xfrm>
            <a:off x="1147763" y="688975"/>
            <a:ext cx="4567237" cy="3425825"/>
          </a:xfrm>
          <a:ln/>
        </p:spPr>
      </p:sp>
      <p:sp>
        <p:nvSpPr>
          <p:cNvPr id="59396" name="Rectangle 3"/>
          <p:cNvSpPr>
            <a:spLocks noGrp="1" noChangeArrowheads="1"/>
          </p:cNvSpPr>
          <p:nvPr>
            <p:ph type="body" idx="1"/>
          </p:nvPr>
        </p:nvSpPr>
        <p:spPr>
          <a:xfrm>
            <a:off x="685800" y="4341813"/>
            <a:ext cx="5486400" cy="4113212"/>
          </a:xfrm>
          <a:noFill/>
        </p:spPr>
        <p:txBody>
          <a:bodyPr/>
          <a:lstStyle/>
          <a:p>
            <a:pPr eaLnBrk="1" hangingPunct="1"/>
            <a:r>
              <a:rPr lang="ru-RU" altLang="ru-RU" sz="1000">
                <a:solidFill>
                  <a:schemeClr val="bg2"/>
                </a:solidFill>
                <a:latin typeface="Times New Roman" pitchFamily="18" charset="0"/>
                <a:ea typeface="Arial Unicode MS" pitchFamily="34" charset="-128"/>
                <a:cs typeface="Arial Unicode MS" pitchFamily="34" charset="-128"/>
              </a:rPr>
              <a:t>На данном слайде представлены материалы консенсуса – заявление группы ведущих экспертов России, Беларуси, Казахстана, Украины в области педиатрии, вакцинопрофилактики о стратегиях вакцинации против ветряной оспы.</a:t>
            </a:r>
          </a:p>
          <a:p>
            <a:pPr eaLnBrk="1" hangingPunct="1"/>
            <a:r>
              <a:rPr lang="ru-RU" altLang="ru-RU" sz="1000">
                <a:solidFill>
                  <a:schemeClr val="bg2"/>
                </a:solidFill>
                <a:latin typeface="Times New Roman" pitchFamily="18" charset="0"/>
                <a:ea typeface="Arial Unicode MS" pitchFamily="34" charset="-128"/>
                <a:cs typeface="Arial Unicode MS" pitchFamily="34" charset="-128"/>
              </a:rPr>
              <a:t>Эксперты приходят к заключению необходимости внедрения стратегии универсальной массовой вакцинации в России и странах СНГ как наиболее эффективной.</a:t>
            </a:r>
          </a:p>
          <a:p>
            <a:pPr eaLnBrk="1" hangingPunct="1"/>
            <a:r>
              <a:rPr lang="ru-RU" altLang="ru-RU" sz="1000" b="1">
                <a:solidFill>
                  <a:schemeClr val="bg2"/>
                </a:solidFill>
                <a:latin typeface="Times New Roman" pitchFamily="18" charset="0"/>
                <a:ea typeface="Arial Unicode MS" pitchFamily="34" charset="-128"/>
                <a:cs typeface="Arial Unicode MS" pitchFamily="34" charset="-128"/>
              </a:rPr>
              <a:t>Источники:</a:t>
            </a:r>
          </a:p>
          <a:p>
            <a:pPr eaLnBrk="1" hangingPunct="1"/>
            <a:r>
              <a:rPr lang="ru-RU" altLang="ru-RU" sz="1000">
                <a:solidFill>
                  <a:schemeClr val="bg2"/>
                </a:solidFill>
                <a:latin typeface="Times New Roman" pitchFamily="18" charset="0"/>
                <a:ea typeface="Arial Unicode MS" pitchFamily="34" charset="-128"/>
                <a:cs typeface="Arial Unicode MS" pitchFamily="34" charset="-128"/>
              </a:rPr>
              <a:t>Баранов А.А., Балашов Д.Н., Горелов А.В. и др. Предотвращение ветряной оспы средствами специфической профилактики в Беларуси, Казахстане, России и Украине//</a:t>
            </a:r>
            <a:r>
              <a:rPr lang="ru-RU" altLang="ru-RU" sz="1000">
                <a:solidFill>
                  <a:schemeClr val="accent1"/>
                </a:solidFill>
                <a:latin typeface="Times New Roman" pitchFamily="18" charset="0"/>
                <a:ea typeface="Arial Unicode MS" pitchFamily="34" charset="-128"/>
                <a:cs typeface="Arial Unicode MS" pitchFamily="34" charset="-128"/>
              </a:rPr>
              <a:t>Педиатрическая фармакология - 2008, том 5, №3, с 6-14.</a:t>
            </a:r>
          </a:p>
          <a:p>
            <a:pPr eaLnBrk="1" hangingPunct="1"/>
            <a:endParaRPr lang="ru-RU" altLang="ru-RU" sz="1000">
              <a:latin typeface="Times New Roman" pitchFamily="18" charset="0"/>
              <a:ea typeface="Arial Unicode MS" pitchFamily="34" charset="-128"/>
              <a:cs typeface="Arial Unicode MS" pitchFamily="34" charset="-128"/>
            </a:endParaRPr>
          </a:p>
        </p:txBody>
      </p:sp>
    </p:spTree>
    <p:extLst>
      <p:ext uri="{BB962C8B-B14F-4D97-AF65-F5344CB8AC3E}">
        <p14:creationId xmlns:p14="http://schemas.microsoft.com/office/powerpoint/2010/main" val="2100337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a:ln/>
        </p:spPr>
      </p:sp>
      <p:sp>
        <p:nvSpPr>
          <p:cNvPr id="1218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sz="1000" i="1"/>
              <a:t>Варилрикс</a:t>
            </a:r>
            <a:r>
              <a:rPr lang="ru-RU" sz="1000"/>
              <a:t>™ можно хранить в холодильнике (2–8°C) на протяжении 2 лет.</a:t>
            </a:r>
            <a:r>
              <a:rPr lang="ru-RU" sz="1000" baseline="30000"/>
              <a:t>1</a:t>
            </a:r>
            <a:r>
              <a:rPr lang="ru-RU" sz="1000"/>
              <a:t> Данный срок годности способствует широкой доступности вакцины, снижает риск неэффективной иммунизации с сопутствующими финансовыми потерями.</a:t>
            </a:r>
            <a:endParaRPr lang="en-US" sz="1000"/>
          </a:p>
          <a:p>
            <a:r>
              <a:rPr lang="ru-RU" sz="1000"/>
              <a:t>Перед применением лиофилизированный препарат необходимо восстановить в 0,5 мл стерильной воды, которая поставляется с вакциной в ампулах или шприце-ручке. Стерильную воду можно хранить как в холодильнике, так и при комнатной температуре (максимум 25°C). После восстановления рекомендуется немедленно использовать вакцину, хотя препарат стабилен при 2–8°C на протяжении 8 часов. Лиофилизированная вакцина не повреждается при замораживании; для защиты от света ее следует хранить в оригинальной упаковке. </a:t>
            </a:r>
            <a:endParaRPr lang="en-US" sz="1000"/>
          </a:p>
          <a:p>
            <a:pPr eaLnBrk="1" hangingPunct="1"/>
            <a:endParaRPr lang="en-GB" sz="1000"/>
          </a:p>
          <a:p>
            <a:pPr eaLnBrk="1" hangingPunct="1"/>
            <a:r>
              <a:rPr lang="en-GB" sz="800"/>
              <a:t>1. GSK.</a:t>
            </a:r>
            <a:r>
              <a:rPr lang="en-GB" sz="800" i="1"/>
              <a:t> Varilrix</a:t>
            </a:r>
            <a:r>
              <a:rPr lang="en-GB" sz="800">
                <a:cs typeface="Arial" pitchFamily="34" charset="0"/>
              </a:rPr>
              <a:t>™</a:t>
            </a:r>
            <a:r>
              <a:rPr lang="en-GB" sz="800"/>
              <a:t> Prescribing Information v4.</a:t>
            </a:r>
          </a:p>
          <a:p>
            <a:pPr eaLnBrk="1" hangingPunct="1"/>
            <a:endParaRPr lang="en-GB" sz="1000"/>
          </a:p>
        </p:txBody>
      </p:sp>
      <p:sp>
        <p:nvSpPr>
          <p:cNvPr id="5" name="Дата 4"/>
          <p:cNvSpPr>
            <a:spLocks noGrp="1"/>
          </p:cNvSpPr>
          <p:nvPr>
            <p:ph type="dt" sz="quarter" idx="1"/>
          </p:nvPr>
        </p:nvSpPr>
        <p:spPr/>
        <p:txBody>
          <a:bodyPr/>
          <a:lstStyle/>
          <a:p>
            <a:pPr>
              <a:defRPr/>
            </a:pPr>
            <a:r>
              <a:rPr lang="ru-RU"/>
              <a:t>20.03.15.</a:t>
            </a:r>
            <a:endParaRPr lang="en-GB"/>
          </a:p>
        </p:txBody>
      </p:sp>
      <p:sp>
        <p:nvSpPr>
          <p:cNvPr id="6" name="Нижний колонтитул 5"/>
          <p:cNvSpPr>
            <a:spLocks noGrp="1"/>
          </p:cNvSpPr>
          <p:nvPr>
            <p:ph type="ftr" sz="quarter" idx="4"/>
          </p:nvPr>
        </p:nvSpPr>
        <p:spPr/>
        <p:txBody>
          <a:bodyPr/>
          <a:lstStyle/>
          <a:p>
            <a:pPr>
              <a:defRPr/>
            </a:pPr>
            <a:endParaRPr lang="en-GB"/>
          </a:p>
        </p:txBody>
      </p:sp>
    </p:spTree>
    <p:extLst>
      <p:ext uri="{BB962C8B-B14F-4D97-AF65-F5344CB8AC3E}">
        <p14:creationId xmlns:p14="http://schemas.microsoft.com/office/powerpoint/2010/main" val="9534778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Образ слайда 1"/>
          <p:cNvSpPr>
            <a:spLocks noGrp="1" noRot="1" noChangeAspect="1" noTextEdit="1"/>
          </p:cNvSpPr>
          <p:nvPr>
            <p:ph type="sldImg"/>
          </p:nvPr>
        </p:nvSpPr>
        <p:spPr>
          <a:ln/>
        </p:spPr>
      </p:sp>
      <p:sp>
        <p:nvSpPr>
          <p:cNvPr id="50178" name="Заметки 2"/>
          <p:cNvSpPr>
            <a:spLocks noGrp="1"/>
          </p:cNvSpPr>
          <p:nvPr>
            <p:ph type="body" idx="1"/>
          </p:nvPr>
        </p:nvSpPr>
        <p:spPr>
          <a:noFill/>
          <a:ln/>
        </p:spPr>
        <p:txBody>
          <a:bodyPr/>
          <a:lstStyle/>
          <a:p>
            <a:r>
              <a:rPr lang="ru-RU" dirty="0"/>
              <a:t>Кто еще входит в группу риска помимо</a:t>
            </a:r>
            <a:r>
              <a:rPr lang="ru-RU" baseline="0" dirty="0"/>
              <a:t> пациентов с иммунодефицитом? Это исходно здоровые дети и взрослые, у которых существует риск развития осложнений и………</a:t>
            </a:r>
            <a:r>
              <a:rPr lang="ru-RU" dirty="0"/>
              <a:t>Мы рассмотрели с вами группы риска пациентов с иммунодефицитом, но в </a:t>
            </a:r>
            <a:r>
              <a:rPr lang="ru-RU" dirty="0" err="1"/>
              <a:t>эпид</a:t>
            </a:r>
            <a:r>
              <a:rPr lang="ru-RU" dirty="0"/>
              <a:t>. Процесс вовлечены Несмотря на широко распространенные представления о ветряной оспе как легкой инфекции с гладким течением и благоприятным исходом, даже у исходно здоровых детей ветряная оспа вызывает различные осложнения, чревата развитием тяжелой формы болезни с поражением центральной нервной системы и может приводить к летальному исходу. </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Таким образом </a:t>
            </a:r>
            <a:r>
              <a:rPr lang="ru-RU" sz="1200" b="1" kern="1200" dirty="0">
                <a:solidFill>
                  <a:schemeClr val="bg1"/>
                </a:solidFill>
              </a:rPr>
              <a:t>Вакцинацию для профилактики ветряной оспы следует рекомендовать всем здоровым детям, всем восприимчивым к заболеванию взрослым, а также тем, кто находится в постоянном контакте с восприимчивыми к ветряной оспе лицами</a:t>
            </a:r>
            <a:endParaRPr lang="en-GB" sz="1200" b="1" kern="1200" baseline="30000" dirty="0">
              <a:solidFill>
                <a:schemeClr val="bg1"/>
              </a:solidFill>
            </a:endParaRPr>
          </a:p>
          <a:p>
            <a:endParaRPr lang="ru-RU" dirty="0"/>
          </a:p>
          <a:p>
            <a:endParaRPr lang="ru-RU" dirty="0"/>
          </a:p>
        </p:txBody>
      </p:sp>
      <p:sp>
        <p:nvSpPr>
          <p:cNvPr id="50179" name="Номер слайда 3"/>
          <p:cNvSpPr>
            <a:spLocks noGrp="1"/>
          </p:cNvSpPr>
          <p:nvPr>
            <p:ph type="sldNum" sz="quarter" idx="5"/>
          </p:nvPr>
        </p:nvSpPr>
        <p:spPr>
          <a:noFill/>
        </p:spPr>
        <p:txBody>
          <a:bodyPr/>
          <a:lstStyle/>
          <a:p>
            <a:fld id="{3E2C583D-FC85-4D73-9E8A-83E7DE51E093}" type="slidenum">
              <a:rPr lang="ru-RU" smtClean="0">
                <a:latin typeface="Arial" charset="0"/>
                <a:cs typeface="Arial" charset="0"/>
              </a:rPr>
              <a:pPr/>
              <a:t>10</a:t>
            </a:fld>
            <a:endParaRPr lang="ru-RU">
              <a:latin typeface="Arial" charset="0"/>
              <a:cs typeface="Arial" charset="0"/>
            </a:endParaRPr>
          </a:p>
        </p:txBody>
      </p:sp>
    </p:spTree>
    <p:extLst>
      <p:ext uri="{BB962C8B-B14F-4D97-AF65-F5344CB8AC3E}">
        <p14:creationId xmlns:p14="http://schemas.microsoft.com/office/powerpoint/2010/main" val="655358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ru-RU" sz="1300" dirty="0">
                <a:latin typeface="Arial" pitchFamily="34" charset="0"/>
              </a:rPr>
              <a:t>Пациенты из вышеуказанных групп, получающие терапию иммунодепрессантами (включая применение кортикостероидов) по поводу злокачественных солидных опухолей или по поводу тяжелых хронических заболеваний (почечная недостаточность, аутоиммунные заболевания, системные заболевания соединительной ткани, тяжелая бронхиальная астма), предрасположены к заболеванию ветряной оспой в тяжелой форме. </a:t>
            </a:r>
          </a:p>
          <a:p>
            <a:r>
              <a:rPr lang="ru-RU" sz="1300" dirty="0">
                <a:latin typeface="Arial" pitchFamily="34" charset="0"/>
              </a:rPr>
              <a:t>У пациентов из групп высокого риска следует периодически осуществлять определение титров антител к вирусу ветряной оспы для принятия решения о необходимости дополнительной прививки. </a:t>
            </a:r>
            <a:endParaRPr lang="ru-RU" dirty="0"/>
          </a:p>
        </p:txBody>
      </p:sp>
      <p:sp>
        <p:nvSpPr>
          <p:cNvPr id="4" name="Дата 3"/>
          <p:cNvSpPr>
            <a:spLocks noGrp="1"/>
          </p:cNvSpPr>
          <p:nvPr>
            <p:ph type="dt" idx="10"/>
          </p:nvPr>
        </p:nvSpPr>
        <p:spPr/>
        <p:txBody>
          <a:bodyPr/>
          <a:lstStyle/>
          <a:p>
            <a:pPr>
              <a:defRPr/>
            </a:pPr>
            <a:r>
              <a:rPr lang="ru-RU"/>
              <a:t>20.03.15.</a:t>
            </a:r>
            <a:endParaRPr lang="en-GB"/>
          </a:p>
        </p:txBody>
      </p:sp>
      <p:sp>
        <p:nvSpPr>
          <p:cNvPr id="5" name="Нижний колонтитул 4"/>
          <p:cNvSpPr>
            <a:spLocks noGrp="1"/>
          </p:cNvSpPr>
          <p:nvPr>
            <p:ph type="ftr" sz="quarter" idx="11"/>
          </p:nvPr>
        </p:nvSpPr>
        <p:spPr/>
        <p:txBody>
          <a:bodyPr/>
          <a:lstStyle/>
          <a:p>
            <a:pPr>
              <a:defRPr/>
            </a:pPr>
            <a:endParaRPr lang="en-GB"/>
          </a:p>
        </p:txBody>
      </p:sp>
    </p:spTree>
    <p:extLst>
      <p:ext uri="{BB962C8B-B14F-4D97-AF65-F5344CB8AC3E}">
        <p14:creationId xmlns:p14="http://schemas.microsoft.com/office/powerpoint/2010/main" val="8542117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TextEdit="1"/>
          </p:cNvSpPr>
          <p:nvPr>
            <p:ph type="sldImg"/>
          </p:nvPr>
        </p:nvSpPr>
        <p:spPr bwMode="auto">
          <a:noFill/>
          <a:ln>
            <a:solidFill>
              <a:srgbClr val="000000"/>
            </a:solidFill>
            <a:miter lim="800000"/>
            <a:headEnd/>
            <a:tailEnd/>
          </a:ln>
        </p:spPr>
      </p:sp>
      <p:sp>
        <p:nvSpPr>
          <p:cNvPr id="71683" name="Rectangle 3"/>
          <p:cNvSpPr>
            <a:spLocks noGrp="1"/>
          </p:cNvSpPr>
          <p:nvPr>
            <p:ph type="body" idx="1"/>
          </p:nvPr>
        </p:nvSpPr>
        <p:spPr bwMode="auto">
          <a:noFill/>
        </p:spPr>
        <p:txBody>
          <a:bodyPr wrap="square" numCol="1" anchor="t" anchorCtr="0" compatLnSpc="1">
            <a:prstTxWarp prst="textNoShape">
              <a:avLst/>
            </a:prstTxWarp>
          </a:bodyPr>
          <a:lstStyle/>
          <a:p>
            <a:r>
              <a:rPr lang="ru-RU" sz="1300" b="1" dirty="0"/>
              <a:t>КОМУ РЕКОМЕНДУЕТСЯ ВАКЦИНАЦИЯ ПРОТИВ ВЕТРЯНОЙ ОСПЫ</a:t>
            </a:r>
          </a:p>
          <a:p>
            <a:r>
              <a:rPr lang="ru-RU" sz="1300" dirty="0"/>
              <a:t>Вакцина для профилактики ветряной оспы может применяться у детей старше 1 года и взрослых.</a:t>
            </a:r>
          </a:p>
          <a:p>
            <a:r>
              <a:rPr lang="ru-RU" sz="1300" dirty="0"/>
              <a:t>В первую очередь вакцинация показана людям, относящимся к группе высокого риска развития тяжелого заболевания:</a:t>
            </a:r>
          </a:p>
          <a:p>
            <a:pPr>
              <a:buNone/>
            </a:pPr>
            <a:r>
              <a:rPr lang="ru-RU" sz="1300" dirty="0">
                <a:solidFill>
                  <a:srgbClr val="C00000"/>
                </a:solidFill>
              </a:rPr>
              <a:t>Ветряная оспа представляет собой важный фактор риска, ухудшающий течение и прогноз имеющегося тяжелого заболевания в следующих группах пациентов </a:t>
            </a:r>
            <a:r>
              <a:rPr lang="ru-RU" altLang="ru-RU" sz="1300" dirty="0"/>
              <a:t>с иммунодефицитами</a:t>
            </a:r>
            <a:r>
              <a:rPr lang="ru-RU" sz="1300" dirty="0">
                <a:solidFill>
                  <a:srgbClr val="C00000"/>
                </a:solidFill>
              </a:rPr>
              <a:t>: </a:t>
            </a:r>
          </a:p>
          <a:p>
            <a:r>
              <a:rPr lang="ru-RU" sz="1300" dirty="0"/>
              <a:t>пациенты с острым лейкозом; </a:t>
            </a:r>
          </a:p>
          <a:p>
            <a:r>
              <a:rPr lang="ru-RU" sz="1300" dirty="0"/>
              <a:t>пациенты, получающие терапию иммунодепрессантами, включая применение кортикостероидов;</a:t>
            </a:r>
          </a:p>
          <a:p>
            <a:r>
              <a:rPr lang="ru-RU" sz="1300" dirty="0"/>
              <a:t>пациенты, которым планируется произвести операцию трансплантации; </a:t>
            </a:r>
          </a:p>
          <a:p>
            <a:r>
              <a:rPr lang="ru-RU" sz="1300" dirty="0"/>
              <a:t>пациенты, страдающие тяжелыми хроническими заболеваниями, такими как метаболические и эндокринные расстройства, хронические заболевания легких и </a:t>
            </a:r>
            <a:r>
              <a:rPr lang="ru-RU" sz="1300" dirty="0" err="1"/>
              <a:t>сердечно-сосудистой</a:t>
            </a:r>
            <a:r>
              <a:rPr lang="ru-RU" sz="1300" dirty="0"/>
              <a:t> системы, </a:t>
            </a:r>
            <a:r>
              <a:rPr lang="ru-RU" sz="1300" dirty="0" err="1"/>
              <a:t>муковисцидоз</a:t>
            </a:r>
            <a:r>
              <a:rPr lang="ru-RU" sz="1300" dirty="0"/>
              <a:t> и нервно-мышечные нарушения; </a:t>
            </a:r>
            <a:endParaRPr lang="en-US" sz="1300" dirty="0"/>
          </a:p>
          <a:p>
            <a:r>
              <a:rPr lang="ru-RU" sz="1300" dirty="0"/>
              <a:t> здоровые люди, находящиеся в тесном контакте с заболевшими или группами высокого риска, не болевшие ветряной оспой и не привитые ранее. </a:t>
            </a:r>
          </a:p>
          <a:p>
            <a:r>
              <a:rPr lang="ru-RU" sz="1300" dirty="0"/>
              <a:t>Иммунизация таких лиц проводится только при отсутствии симптомов, указывающих на недостаточность клеточного иммунитета и с учетом полной гематологической ремиссии (по анализу крови), при уровне лимфоцитов не менее 1200/мм3.</a:t>
            </a:r>
          </a:p>
          <a:p>
            <a:r>
              <a:rPr lang="ru-RU" sz="1300" dirty="0"/>
              <a:t>Вакцинация лиц, которым предстоит трансплантация органа, проводится за несколько недель до начала проведения терапии иммунодепрессантами.</a:t>
            </a:r>
          </a:p>
          <a:p>
            <a:r>
              <a:rPr lang="ru-RU" sz="1300" dirty="0"/>
              <a:t>Другая группа риска – это лица, </a:t>
            </a:r>
            <a:r>
              <a:rPr lang="ru-RU" altLang="ru-RU" sz="1300" dirty="0"/>
              <a:t>имеющие высокий риск контакта с вирусом и в силу это риск заболеть или заразить окружение:</a:t>
            </a:r>
          </a:p>
          <a:p>
            <a:pPr>
              <a:lnSpc>
                <a:spcPct val="90000"/>
              </a:lnSpc>
              <a:spcBef>
                <a:spcPts val="758"/>
              </a:spcBef>
              <a:spcAft>
                <a:spcPts val="758"/>
              </a:spcAft>
            </a:pPr>
            <a:r>
              <a:rPr lang="ru-RU" altLang="ru-RU" sz="1300" dirty="0"/>
              <a:t> работники системы здравоохранения</a:t>
            </a:r>
          </a:p>
          <a:p>
            <a:pPr>
              <a:lnSpc>
                <a:spcPct val="90000"/>
              </a:lnSpc>
              <a:spcBef>
                <a:spcPts val="758"/>
              </a:spcBef>
              <a:spcAft>
                <a:spcPts val="758"/>
              </a:spcAft>
            </a:pPr>
            <a:r>
              <a:rPr lang="ru-RU" altLang="ru-RU" sz="1300" dirty="0"/>
              <a:t>учителя, работающие с маленькими детьми</a:t>
            </a:r>
          </a:p>
          <a:p>
            <a:pPr>
              <a:lnSpc>
                <a:spcPct val="90000"/>
              </a:lnSpc>
              <a:spcBef>
                <a:spcPts val="758"/>
              </a:spcBef>
              <a:spcAft>
                <a:spcPts val="758"/>
              </a:spcAft>
            </a:pPr>
            <a:r>
              <a:rPr lang="ru-RU" altLang="ru-RU" sz="1300" dirty="0"/>
              <a:t>работники детских садов/дошкольных учреждений/центры дневного пребывания детей</a:t>
            </a:r>
          </a:p>
          <a:p>
            <a:pPr>
              <a:lnSpc>
                <a:spcPct val="90000"/>
              </a:lnSpc>
              <a:spcBef>
                <a:spcPts val="758"/>
              </a:spcBef>
              <a:spcAft>
                <a:spcPts val="758"/>
              </a:spcAft>
            </a:pPr>
            <a:r>
              <a:rPr lang="ru-RU" altLang="ru-RU" sz="1300" dirty="0"/>
              <a:t>военнослужащие</a:t>
            </a:r>
          </a:p>
          <a:p>
            <a:pPr>
              <a:lnSpc>
                <a:spcPct val="90000"/>
              </a:lnSpc>
              <a:spcBef>
                <a:spcPts val="758"/>
              </a:spcBef>
              <a:spcAft>
                <a:spcPts val="758"/>
              </a:spcAft>
            </a:pPr>
            <a:r>
              <a:rPr lang="ru-RU" altLang="ru-RU" sz="1300" dirty="0"/>
              <a:t>небеременные женщины детородного возраста </a:t>
            </a:r>
          </a:p>
          <a:p>
            <a:pPr>
              <a:lnSpc>
                <a:spcPct val="90000"/>
              </a:lnSpc>
              <a:spcBef>
                <a:spcPts val="758"/>
              </a:spcBef>
              <a:spcAft>
                <a:spcPts val="758"/>
              </a:spcAft>
            </a:pPr>
            <a:r>
              <a:rPr lang="ru-RU" altLang="ru-RU" sz="1300" dirty="0"/>
              <a:t>мужчины, проживающие вместе с беременными женщинами и/или детьми</a:t>
            </a:r>
          </a:p>
          <a:p>
            <a:pPr>
              <a:lnSpc>
                <a:spcPct val="90000"/>
              </a:lnSpc>
              <a:spcBef>
                <a:spcPts val="758"/>
              </a:spcBef>
              <a:spcAft>
                <a:spcPts val="758"/>
              </a:spcAft>
            </a:pPr>
            <a:r>
              <a:rPr lang="ru-RU" altLang="ru-RU" sz="1300" dirty="0"/>
              <a:t>другие группы лиц, проживающие или работающие в учреждениях закрытого типа.</a:t>
            </a:r>
            <a:endParaRPr lang="ru-RU" altLang="ru-RU" dirty="0"/>
          </a:p>
          <a:p>
            <a:pPr>
              <a:lnSpc>
                <a:spcPct val="90000"/>
              </a:lnSpc>
              <a:spcBef>
                <a:spcPts val="325"/>
              </a:spcBef>
              <a:spcAft>
                <a:spcPts val="325"/>
              </a:spcAft>
            </a:pPr>
            <a:r>
              <a:rPr lang="ru-RU" altLang="ru-RU" dirty="0"/>
              <a:t>Системы здравоохранения многих стран уже рекомендуют лицам, имеющим высокий риск заражения и передачи ВЗВ, пройти иммунизацию вакциной против ветряной оспы. </a:t>
            </a:r>
            <a:r>
              <a:rPr lang="ru-RU" altLang="ru-RU" baseline="30000" dirty="0"/>
              <a:t>1,2</a:t>
            </a:r>
            <a:r>
              <a:rPr lang="ru-RU" altLang="ru-RU" dirty="0"/>
              <a:t> </a:t>
            </a:r>
          </a:p>
          <a:p>
            <a:pPr eaLnBrk="1" hangingPunct="1">
              <a:spcBef>
                <a:spcPct val="0"/>
              </a:spcBef>
            </a:pPr>
            <a:r>
              <a:rPr lang="ru-RU" altLang="ru-RU" dirty="0"/>
              <a:t>1. </a:t>
            </a:r>
            <a:r>
              <a:rPr lang="en-GB" altLang="ru-RU" dirty="0"/>
              <a:t>Breuer J. </a:t>
            </a:r>
            <a:r>
              <a:rPr lang="en-GB" altLang="ru-RU" dirty="0" err="1"/>
              <a:t>Varicella</a:t>
            </a:r>
            <a:r>
              <a:rPr lang="en-GB" altLang="ru-RU" dirty="0"/>
              <a:t> vaccination for healthcare workers. </a:t>
            </a:r>
            <a:r>
              <a:rPr lang="en-GB" altLang="ru-RU" dirty="0" err="1"/>
              <a:t>Bmj</a:t>
            </a:r>
            <a:r>
              <a:rPr lang="en-GB" altLang="ru-RU" dirty="0"/>
              <a:t> 2005; 330: 433–4.</a:t>
            </a:r>
          </a:p>
          <a:p>
            <a:pPr eaLnBrk="1" hangingPunct="1">
              <a:spcBef>
                <a:spcPct val="0"/>
              </a:spcBef>
            </a:pPr>
            <a:r>
              <a:rPr lang="ru-RU" altLang="ru-RU" dirty="0"/>
              <a:t>2. </a:t>
            </a:r>
            <a:r>
              <a:rPr lang="en-GB" altLang="ru-RU" dirty="0"/>
              <a:t>Pinot de Moira A, </a:t>
            </a:r>
            <a:r>
              <a:rPr lang="en-GB" altLang="ru-RU" dirty="0" err="1"/>
              <a:t>Nardone</a:t>
            </a:r>
            <a:r>
              <a:rPr lang="en-GB" altLang="ru-RU" dirty="0"/>
              <a:t> A. </a:t>
            </a:r>
            <a:r>
              <a:rPr lang="en-GB" altLang="ru-RU" dirty="0" err="1"/>
              <a:t>Varicella</a:t>
            </a:r>
            <a:r>
              <a:rPr lang="en-GB" altLang="ru-RU" dirty="0"/>
              <a:t>-zoster virus vaccination policies and surveillance strategies in Europe. Euro </a:t>
            </a:r>
            <a:r>
              <a:rPr lang="en-GB" altLang="ru-RU" dirty="0" err="1"/>
              <a:t>Surveill</a:t>
            </a:r>
            <a:r>
              <a:rPr lang="en-GB" altLang="ru-RU" dirty="0"/>
              <a:t> 2005; 10: 43–5.</a:t>
            </a:r>
          </a:p>
          <a:p>
            <a:pPr eaLnBrk="1" hangingPunct="1">
              <a:spcBef>
                <a:spcPct val="0"/>
              </a:spcBef>
            </a:pPr>
            <a:endParaRPr lang="ru-RU" altLang="ru-RU" dirty="0"/>
          </a:p>
          <a:p>
            <a:pPr eaLnBrk="1" hangingPunct="1">
              <a:spcBef>
                <a:spcPct val="0"/>
              </a:spcBef>
            </a:pPr>
            <a:endParaRPr lang="ru-RU" altLang="ru-RU" sz="1100" dirty="0"/>
          </a:p>
        </p:txBody>
      </p:sp>
      <p:sp>
        <p:nvSpPr>
          <p:cNvPr id="71684" name="Дата 3"/>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ru-RU" altLang="ru-RU">
                <a:solidFill>
                  <a:srgbClr val="000000"/>
                </a:solidFill>
              </a:rPr>
              <a:t>20.03.15.</a:t>
            </a:r>
            <a:endParaRPr lang="en-GB" altLang="ru-RU">
              <a:solidFill>
                <a:srgbClr val="000000"/>
              </a:solidFill>
            </a:endParaRPr>
          </a:p>
        </p:txBody>
      </p:sp>
      <p:sp>
        <p:nvSpPr>
          <p:cNvPr id="71685" name="Нижний колонтитул 4"/>
          <p:cNvSpPr>
            <a:spLocks noGrp="1"/>
          </p:cNvSpPr>
          <p:nvPr>
            <p:ph type="ftr" sz="quarter" idx="4"/>
          </p:nvPr>
        </p:nvSpPr>
        <p:spPr bwMode="auto">
          <a:noFill/>
          <a:ln>
            <a:miter lim="800000"/>
            <a:headEnd/>
            <a:tailEnd/>
          </a:ln>
        </p:spPr>
        <p:txBody>
          <a:bodyPr wrap="square" numCol="1" anchorCtr="0" compatLnSpc="1">
            <a:prstTxWarp prst="textNoShape">
              <a:avLst/>
            </a:prstTxWarp>
          </a:bodyPr>
          <a:lstStyle/>
          <a:p>
            <a:endParaRPr lang="en-GB" altLang="ru-RU">
              <a:solidFill>
                <a:srgbClr val="000000"/>
              </a:solidFill>
            </a:endParaRPr>
          </a:p>
        </p:txBody>
      </p:sp>
    </p:spTree>
    <p:extLst>
      <p:ext uri="{BB962C8B-B14F-4D97-AF65-F5344CB8AC3E}">
        <p14:creationId xmlns:p14="http://schemas.microsoft.com/office/powerpoint/2010/main" val="2549737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2.png"/><Relationship Id="rId1" Type="http://schemas.openxmlformats.org/officeDocument/2006/relationships/slideMaster" Target="../slideMasters/slideMaster3.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4.xml"/><Relationship Id="rId4" Type="http://schemas.openxmlformats.org/officeDocument/2006/relationships/image" Target="../media/image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7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7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5.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5.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6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5.xml"/></Relationships>
</file>

<file path=ppt/slideLayouts/_rels/slideLayout3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2.png"/><Relationship Id="rId1" Type="http://schemas.openxmlformats.org/officeDocument/2006/relationships/slideMaster" Target="../slideMasters/slideMaster6.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9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6.xml"/></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6.xml"/></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6.xml"/></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6.xml"/></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6.xml"/></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6.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6.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4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7.xml"/><Relationship Id="rId4" Type="http://schemas.openxmlformats.org/officeDocument/2006/relationships/image" Target="../media/image2.png"/></Relationships>
</file>

<file path=ppt/slideLayouts/_rels/slideLayout4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2.png"/><Relationship Id="rId1" Type="http://schemas.openxmlformats.org/officeDocument/2006/relationships/slideMaster" Target="../slideMasters/slideMaster7.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7.xml"/></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7.xml"/></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7.xml"/></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7.xml"/></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7.xml"/></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7.xml"/></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7.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8.xml"/><Relationship Id="rId4" Type="http://schemas.openxmlformats.org/officeDocument/2006/relationships/image" Target="../media/image2.png"/></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5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35.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2.png"/><Relationship Id="rId1" Type="http://schemas.openxmlformats.org/officeDocument/2006/relationships/slideMaster" Target="../slideMasters/slideMaster8.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5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jpeg"/><Relationship Id="rId1" Type="http://schemas.openxmlformats.org/officeDocument/2006/relationships/slideMaster" Target="../slideMasters/slideMaster8.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8.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2.jpeg"/><Relationship Id="rId1" Type="http://schemas.openxmlformats.org/officeDocument/2006/relationships/slideMaster" Target="../slideMasters/slideMaster8.xml"/></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8.xml"/></Relationships>
</file>

<file path=ppt/slideLayouts/_rels/slideLayout55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8.xml"/></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jpe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7.png"/><Relationship Id="rId1" Type="http://schemas.openxmlformats.org/officeDocument/2006/relationships/slideMaster" Target="../slideMasters/slideMaster8.xml"/></Relationships>
</file>

<file path=ppt/slideLayouts/_rels/slideLayout56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8.jpeg"/><Relationship Id="rId1" Type="http://schemas.openxmlformats.org/officeDocument/2006/relationships/slideMaster" Target="../slideMasters/slideMaster8.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6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6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7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8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12.pn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Blank_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645444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Fay</a:t>
            </a:r>
          </a:p>
          <a:p>
            <a:pPr>
              <a:lnSpc>
                <a:spcPts val="1200"/>
              </a:lnSpc>
              <a:buClr>
                <a:schemeClr val="tx1"/>
              </a:buClr>
            </a:pPr>
            <a:r>
              <a:rPr lang="en-GB" sz="1000" kern="0" dirty="0"/>
              <a:t>Potential shingles sufferer</a:t>
            </a:r>
          </a:p>
          <a:p>
            <a:pPr>
              <a:lnSpc>
                <a:spcPts val="1200"/>
              </a:lnSpc>
              <a:buClr>
                <a:schemeClr val="tx1"/>
              </a:buClr>
            </a:pPr>
            <a:r>
              <a:rPr lang="en-GB" sz="1000" i="0" kern="0" dirty="0"/>
              <a:t>UK</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Brendan</a:t>
            </a:r>
          </a:p>
          <a:p>
            <a:pPr>
              <a:lnSpc>
                <a:spcPts val="1200"/>
              </a:lnSpc>
              <a:buClr>
                <a:srgbClr val="544F40"/>
              </a:buClr>
            </a:pPr>
            <a:r>
              <a:rPr lang="en-GB" sz="1000" kern="0" dirty="0">
                <a:solidFill>
                  <a:srgbClr val="544F40"/>
                </a:solidFill>
              </a:rPr>
              <a:t>Sales Representative</a:t>
            </a:r>
          </a:p>
          <a:p>
            <a:pPr>
              <a:lnSpc>
                <a:spcPts val="1200"/>
              </a:lnSpc>
              <a:buClr>
                <a:srgbClr val="544F40"/>
              </a:buClr>
            </a:pPr>
            <a:r>
              <a:rPr lang="en-GB" sz="1000" kern="0" dirty="0">
                <a:solidFill>
                  <a:srgbClr val="544F40"/>
                </a:solidFill>
              </a:rPr>
              <a:t>Philadelphia,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6735893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1"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2" name="TextBox 11"/>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Dr Ignance</a:t>
            </a:r>
          </a:p>
          <a:p>
            <a:pPr>
              <a:lnSpc>
                <a:spcPts val="1200"/>
              </a:lnSpc>
              <a:buClr>
                <a:srgbClr val="544F40"/>
              </a:buClr>
            </a:pPr>
            <a:r>
              <a:rPr lang="en-GB" sz="1000" kern="0" dirty="0">
                <a:solidFill>
                  <a:srgbClr val="544F40"/>
                </a:solidFill>
              </a:rPr>
              <a:t>Doctor</a:t>
            </a:r>
          </a:p>
          <a:p>
            <a:pPr>
              <a:lnSpc>
                <a:spcPts val="1200"/>
              </a:lnSpc>
              <a:buClr>
                <a:srgbClr val="544F40"/>
              </a:buClr>
            </a:pPr>
            <a:r>
              <a:rPr lang="en-GB" sz="1000" kern="0" dirty="0">
                <a:solidFill>
                  <a:srgbClr val="544F40"/>
                </a:solidFill>
              </a:rPr>
              <a:t>Rwanda</a:t>
            </a:r>
          </a:p>
        </p:txBody>
      </p:sp>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79900826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4039393"/>
            <a:ext cx="5004288"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br>
              <a:rPr lang="en-US" dirty="0"/>
            </a:br>
            <a:r>
              <a:rPr lang="en-US" dirty="0"/>
              <a:t>heading style</a:t>
            </a:r>
          </a:p>
        </p:txBody>
      </p:sp>
      <p:sp>
        <p:nvSpPr>
          <p:cNvPr id="8" name="Text Placeholder 23"/>
          <p:cNvSpPr>
            <a:spLocks noGrp="1"/>
          </p:cNvSpPr>
          <p:nvPr>
            <p:ph type="body" sz="quarter" idx="11" hasCustomPrompt="1"/>
          </p:nvPr>
        </p:nvSpPr>
        <p:spPr>
          <a:xfrm>
            <a:off x="349200" y="5055444"/>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Tree>
    <p:extLst>
      <p:ext uri="{BB962C8B-B14F-4D97-AF65-F5344CB8AC3E}">
        <p14:creationId xmlns:p14="http://schemas.microsoft.com/office/powerpoint/2010/main" val="15800336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12" name="Text Placeholder 13"/>
          <p:cNvSpPr>
            <a:spLocks noGrp="1"/>
          </p:cNvSpPr>
          <p:nvPr>
            <p:ph type="body" sz="quarter" idx="12" hasCustomPrompt="1"/>
          </p:nvPr>
        </p:nvSpPr>
        <p:spPr>
          <a:xfrm>
            <a:off x="348547" y="1921344"/>
            <a:ext cx="5004091"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p>
          <a:p>
            <a:pPr lvl="0"/>
            <a:r>
              <a:rPr lang="en-US" dirty="0"/>
              <a:t>heading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5" name="Text Placeholder 23"/>
          <p:cNvSpPr>
            <a:spLocks noGrp="1"/>
          </p:cNvSpPr>
          <p:nvPr>
            <p:ph type="body" sz="quarter" idx="11" hasCustomPrompt="1"/>
          </p:nvPr>
        </p:nvSpPr>
        <p:spPr>
          <a:xfrm>
            <a:off x="349200" y="2937395"/>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216110678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375072" y="1177489"/>
            <a:ext cx="8413327"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4" name="Date Placeholder 3"/>
          <p:cNvSpPr>
            <a:spLocks noGrp="1"/>
          </p:cNvSpPr>
          <p:nvPr>
            <p:ph type="dt" sz="half" idx="19"/>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7" name="Footer Placeholder 6"/>
          <p:cNvSpPr>
            <a:spLocks noGrp="1"/>
          </p:cNvSpPr>
          <p:nvPr>
            <p:ph type="ftr" sz="quarter" idx="20"/>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1"/>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349967234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533526"/>
            <a:ext cx="8418513" cy="432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374904" y="1179576"/>
            <a:ext cx="8418513"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9"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4"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52258060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Large Bullet">
    <p:spTree>
      <p:nvGrpSpPr>
        <p:cNvPr id="1" name=""/>
        <p:cNvGrpSpPr/>
        <p:nvPr/>
      </p:nvGrpSpPr>
      <p:grpSpPr>
        <a:xfrm>
          <a:off x="0" y="0"/>
          <a:ext cx="0" cy="0"/>
          <a:chOff x="0" y="0"/>
          <a:chExt cx="0" cy="0"/>
        </a:xfrm>
      </p:grpSpPr>
      <p:sp>
        <p:nvSpPr>
          <p:cNvPr id="8" name="Text Placeholder 5"/>
          <p:cNvSpPr>
            <a:spLocks noGrp="1"/>
          </p:cNvSpPr>
          <p:nvPr>
            <p:ph type="body" sz="quarter" idx="21"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2"/>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3"/>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4"/>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375072" y="1177489"/>
            <a:ext cx="8413327" cy="4658549"/>
          </a:xfrm>
        </p:spPr>
        <p:txBody>
          <a:bodyPr/>
          <a:lstStyle>
            <a:lvl1pPr>
              <a:defRPr sz="2400">
                <a:solidFill>
                  <a:schemeClr val="accent2"/>
                </a:solidFill>
              </a:defRPr>
            </a:lvl1pPr>
            <a:lvl2pPr>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24305232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374903" y="1177489"/>
            <a:ext cx="3995928"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5"/>
          <p:cNvSpPr>
            <a:spLocks noGrp="1"/>
          </p:cNvSpPr>
          <p:nvPr>
            <p:ph type="body" sz="quarter" idx="22"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4"/>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5"/>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6"/>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3"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0" name="Content Placeholder 3"/>
          <p:cNvSpPr>
            <a:spLocks noGrp="1"/>
          </p:cNvSpPr>
          <p:nvPr>
            <p:ph sz="half" idx="28"/>
          </p:nvPr>
        </p:nvSpPr>
        <p:spPr>
          <a:xfrm>
            <a:off x="4783165" y="1177489"/>
            <a:ext cx="3995928" cy="4674256"/>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9048248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374904"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19" name="Content Placeholder 3"/>
          <p:cNvSpPr>
            <a:spLocks noGrp="1"/>
          </p:cNvSpPr>
          <p:nvPr>
            <p:ph sz="half" idx="20"/>
          </p:nvPr>
        </p:nvSpPr>
        <p:spPr>
          <a:xfrm>
            <a:off x="374904" y="1524001"/>
            <a:ext cx="3992925"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2"/>
          <p:cNvSpPr>
            <a:spLocks noGrp="1"/>
          </p:cNvSpPr>
          <p:nvPr>
            <p:ph type="body" idx="21" hasCustomPrompt="1"/>
          </p:nvPr>
        </p:nvSpPr>
        <p:spPr>
          <a:xfrm>
            <a:off x="4783165"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21" name="Content Placeholder 3"/>
          <p:cNvSpPr>
            <a:spLocks noGrp="1"/>
          </p:cNvSpPr>
          <p:nvPr>
            <p:ph sz="half" idx="22"/>
          </p:nvPr>
        </p:nvSpPr>
        <p:spPr>
          <a:xfrm>
            <a:off x="4783165" y="1524001"/>
            <a:ext cx="3995928"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26"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8"/>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9"/>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30"/>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43163716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260001" y="1190625"/>
            <a:ext cx="6623998" cy="4968000"/>
          </a:xfrm>
        </p:spPr>
        <p:txBody>
          <a:bodyPr lIns="108000" tIns="108000"/>
          <a:lstStyle>
            <a:lvl1pPr marL="0" indent="0">
              <a:buNone/>
              <a:defRPr baseline="0">
                <a:solidFill>
                  <a:schemeClr val="accent2"/>
                </a:solidFill>
              </a:defRPr>
            </a:lvl1pPr>
          </a:lstStyle>
          <a:p>
            <a:r>
              <a:rPr lang="en-GB" dirty="0"/>
              <a:t>Click on the film icon to insert your Standard (4x3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964767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Ricky</a:t>
            </a:r>
          </a:p>
          <a:p>
            <a:pPr>
              <a:lnSpc>
                <a:spcPts val="1200"/>
              </a:lnSpc>
              <a:buClr>
                <a:schemeClr val="tx1"/>
              </a:buClr>
            </a:pPr>
            <a:r>
              <a:rPr lang="en-GB" sz="1000" kern="0" dirty="0"/>
              <a:t>GSK Trade Sales Manager</a:t>
            </a:r>
          </a:p>
          <a:p>
            <a:pPr>
              <a:lnSpc>
                <a:spcPts val="1200"/>
              </a:lnSpc>
              <a:buClr>
                <a:schemeClr val="tx1"/>
              </a:buClr>
            </a:pPr>
            <a:r>
              <a:rPr lang="en-GB" sz="1000" i="0" kern="0" dirty="0"/>
              <a:t>Hong Kong</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9"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5" name="Media Placeholder 5"/>
          <p:cNvSpPr>
            <a:spLocks noGrp="1"/>
          </p:cNvSpPr>
          <p:nvPr>
            <p:ph type="media" sz="quarter" idx="12" hasCustomPrompt="1"/>
          </p:nvPr>
        </p:nvSpPr>
        <p:spPr>
          <a:xfrm>
            <a:off x="368300" y="1381125"/>
            <a:ext cx="8416925" cy="4734000"/>
          </a:xfrm>
        </p:spPr>
        <p:txBody>
          <a:bodyPr lIns="108000" tIns="108000"/>
          <a:lstStyle>
            <a:lvl1pPr marL="0" indent="0">
              <a:buNone/>
              <a:defRPr baseline="0">
                <a:solidFill>
                  <a:schemeClr val="accent2"/>
                </a:solidFill>
              </a:defRPr>
            </a:lvl1pPr>
          </a:lstStyle>
          <a:p>
            <a:r>
              <a:rPr lang="en-GB" dirty="0"/>
              <a:t>Click on the film icon to insert your widescreen (16x9)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4332743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Image and Non Bullete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a:t>Edit Master text styles</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97574368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1084351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8"/>
          <p:cNvSpPr>
            <a:spLocks noGrp="1" noChangeAspect="1"/>
          </p:cNvSpPr>
          <p:nvPr>
            <p:ph type="pic" sz="quarter" idx="23" hasCustomPrompt="1"/>
          </p:nvPr>
        </p:nvSpPr>
        <p:spPr>
          <a:xfrm>
            <a:off x="4801131" y="1180570"/>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4801131" y="3310467"/>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noChangeAspect="1"/>
          </p:cNvSpPr>
          <p:nvPr>
            <p:ph type="pic" sz="quarter" idx="25" hasCustomPrompt="1"/>
          </p:nvPr>
        </p:nvSpPr>
        <p:spPr>
          <a:xfrm>
            <a:off x="4801131" y="3754437"/>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4801131" y="5884334"/>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9" name="Slide Number Placeholder 8"/>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4"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7"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4450711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Text in Three Columns with Image ">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Picture Placeholder 9"/>
          <p:cNvSpPr>
            <a:spLocks noGrp="1"/>
          </p:cNvSpPr>
          <p:nvPr>
            <p:ph type="pic" sz="quarter" idx="13" hasCustomPrompt="1"/>
          </p:nvPr>
        </p:nvSpPr>
        <p:spPr>
          <a:xfrm>
            <a:off x="363538" y="2928607"/>
            <a:ext cx="2432050" cy="1622756"/>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0" name="Picture Placeholder 9"/>
          <p:cNvSpPr>
            <a:spLocks noGrp="1"/>
          </p:cNvSpPr>
          <p:nvPr>
            <p:ph type="pic" sz="quarter" idx="18" hasCustomPrompt="1"/>
          </p:nvPr>
        </p:nvSpPr>
        <p:spPr>
          <a:xfrm>
            <a:off x="3355782"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1" name="Picture Placeholder 9"/>
          <p:cNvSpPr>
            <a:spLocks noGrp="1"/>
          </p:cNvSpPr>
          <p:nvPr>
            <p:ph type="pic" sz="quarter" idx="19" hasCustomPrompt="1"/>
          </p:nvPr>
        </p:nvSpPr>
        <p:spPr>
          <a:xfrm>
            <a:off x="6348026"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2" name="Text Placeholder 13"/>
          <p:cNvSpPr>
            <a:spLocks noGrp="1"/>
          </p:cNvSpPr>
          <p:nvPr>
            <p:ph type="body" sz="quarter" idx="23"/>
          </p:nvPr>
        </p:nvSpPr>
        <p:spPr>
          <a:xfrm>
            <a:off x="6348026" y="1758147"/>
            <a:ext cx="2450592" cy="779296"/>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3" name="Text Placeholder 2"/>
          <p:cNvSpPr>
            <a:spLocks noGrp="1"/>
          </p:cNvSpPr>
          <p:nvPr>
            <p:ph type="body" sz="quarter" idx="24" hasCustomPrompt="1"/>
          </p:nvPr>
        </p:nvSpPr>
        <p:spPr>
          <a:xfrm>
            <a:off x="6348026"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cxnSp>
        <p:nvCxnSpPr>
          <p:cNvPr id="14" name="Straight Connector 13"/>
          <p:cNvCxnSpPr/>
          <p:nvPr userDrawn="1"/>
        </p:nvCxnSpPr>
        <p:spPr>
          <a:xfrm>
            <a:off x="3074020" y="1430039"/>
            <a:ext cx="0" cy="3877056"/>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69981" y="1430040"/>
            <a:ext cx="0" cy="3875385"/>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sz="quarter" idx="25" hasCustomPrompt="1"/>
          </p:nvPr>
        </p:nvSpPr>
        <p:spPr>
          <a:xfrm>
            <a:off x="35915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7" name="Text Placeholder 2"/>
          <p:cNvSpPr>
            <a:spLocks noGrp="1"/>
          </p:cNvSpPr>
          <p:nvPr>
            <p:ph type="body" sz="quarter" idx="22" hasCustomPrompt="1"/>
          </p:nvPr>
        </p:nvSpPr>
        <p:spPr>
          <a:xfrm>
            <a:off x="335578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8" name="Text Placeholder 13"/>
          <p:cNvSpPr>
            <a:spLocks noGrp="1"/>
          </p:cNvSpPr>
          <p:nvPr>
            <p:ph type="body" sz="quarter" idx="26"/>
          </p:nvPr>
        </p:nvSpPr>
        <p:spPr>
          <a:xfrm>
            <a:off x="357188"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9" name="Text Placeholder 13"/>
          <p:cNvSpPr>
            <a:spLocks noGrp="1"/>
          </p:cNvSpPr>
          <p:nvPr>
            <p:ph type="body" sz="quarter" idx="30"/>
          </p:nvPr>
        </p:nvSpPr>
        <p:spPr>
          <a:xfrm>
            <a:off x="3355782"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Tree>
    <p:extLst>
      <p:ext uri="{BB962C8B-B14F-4D97-AF65-F5344CB8AC3E}">
        <p14:creationId xmlns:p14="http://schemas.microsoft.com/office/powerpoint/2010/main" val="12687745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6951737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32086919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5"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endParaRPr lang="en-US" dirty="0"/>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81295510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7999"/>
          </a:xfrm>
          <a:prstGeom prst="rect">
            <a:avLst/>
          </a:prstGeom>
        </p:spPr>
      </p:pic>
      <p:sp>
        <p:nvSpPr>
          <p:cNvPr id="8"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42458175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1061928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Summer</a:t>
            </a:r>
          </a:p>
          <a:p>
            <a:pPr>
              <a:lnSpc>
                <a:spcPts val="1200"/>
              </a:lnSpc>
              <a:buClr>
                <a:schemeClr val="tx1"/>
              </a:buClr>
            </a:pPr>
            <a:r>
              <a:rPr lang="en-GB" sz="1000" kern="0" dirty="0"/>
              <a:t>Sales Excellence Officer</a:t>
            </a:r>
          </a:p>
          <a:p>
            <a:pPr>
              <a:lnSpc>
                <a:spcPts val="1200"/>
              </a:lnSpc>
              <a:buClr>
                <a:schemeClr val="tx1"/>
              </a:buClr>
            </a:pPr>
            <a:r>
              <a:rPr lang="en-GB" sz="1000" i="0" kern="0" dirty="0"/>
              <a:t>Hong Kong</a:t>
            </a:r>
          </a:p>
        </p:txBody>
      </p:sp>
    </p:spTree>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40415874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74938625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5423105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7449410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6"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428651352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63387919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3895077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7352870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02567840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050345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Mouir</a:t>
            </a:r>
          </a:p>
          <a:p>
            <a:pPr>
              <a:lnSpc>
                <a:spcPts val="1200"/>
              </a:lnSpc>
              <a:buClr>
                <a:schemeClr val="tx1"/>
              </a:buClr>
            </a:pPr>
            <a:r>
              <a:rPr lang="en-GB" sz="1000" kern="0" dirty="0"/>
              <a:t>Dental patient</a:t>
            </a:r>
          </a:p>
          <a:p>
            <a:pPr>
              <a:lnSpc>
                <a:spcPts val="1200"/>
              </a:lnSpc>
              <a:buClr>
                <a:schemeClr val="tx1"/>
              </a:buClr>
            </a:pPr>
            <a:r>
              <a:rPr lang="en-GB" sz="1000" i="0" kern="0" dirty="0"/>
              <a:t>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50742229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2"/>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2"/>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2645" y="358385"/>
            <a:ext cx="554400" cy="4761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6881691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tx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tx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3722940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18839470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and GREY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127857091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Header, Copy and Small Imag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6" name="Text Placeholder 6"/>
          <p:cNvSpPr>
            <a:spLocks noGrp="1"/>
          </p:cNvSpPr>
          <p:nvPr>
            <p:ph type="body" sz="quarter" idx="13"/>
          </p:nvPr>
        </p:nvSpPr>
        <p:spPr>
          <a:xfrm>
            <a:off x="359152" y="3065489"/>
            <a:ext cx="4270248" cy="2723090"/>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7" name="Picture Placeholder 18"/>
          <p:cNvSpPr>
            <a:spLocks noGrp="1" noChangeAspect="1"/>
          </p:cNvSpPr>
          <p:nvPr>
            <p:ph type="pic" sz="quarter" idx="30"/>
          </p:nvPr>
        </p:nvSpPr>
        <p:spPr>
          <a:xfrm>
            <a:off x="5194093" y="3065489"/>
            <a:ext cx="3410262" cy="2723090"/>
          </a:xfrm>
        </p:spPr>
        <p:txBody>
          <a:bodyPr/>
          <a:lstStyle/>
          <a:p>
            <a:endParaRPr lang="en-US" dirty="0"/>
          </a:p>
        </p:txBody>
      </p:sp>
      <p:sp>
        <p:nvSpPr>
          <p:cNvPr id="8" name="Text Placeholder 6"/>
          <p:cNvSpPr>
            <a:spLocks noGrp="1"/>
          </p:cNvSpPr>
          <p:nvPr>
            <p:ph type="body" sz="quarter" idx="34" hasCustomPrompt="1"/>
          </p:nvPr>
        </p:nvSpPr>
        <p:spPr>
          <a:xfrm>
            <a:off x="359154" y="915310"/>
            <a:ext cx="7497222" cy="681038"/>
          </a:xfrm>
        </p:spPr>
        <p:txBody>
          <a:bodyPr vert="horz" lIns="0" tIns="0" rIns="0" bIns="0" rtlCol="0" anchor="ctr" anchorCtr="0">
            <a:noAutofit/>
          </a:bodyPr>
          <a:lstStyle>
            <a:lvl1pPr marL="270000" indent="-270000">
              <a:buFontTx/>
              <a:buNone/>
              <a:defRPr lang="en-US" sz="6000" b="1" dirty="0" smtClean="0">
                <a:solidFill>
                  <a:schemeClr val="tx1"/>
                </a:solidFill>
              </a:defRPr>
            </a:lvl1pPr>
          </a:lstStyle>
          <a:p>
            <a:pPr marL="0" marR="0" lvl="0" indent="0" fontAlgn="auto">
              <a:lnSpc>
                <a:spcPts val="6200"/>
              </a:lnSpc>
              <a:spcAft>
                <a:spcPts val="0"/>
              </a:spcAft>
              <a:buClr>
                <a:schemeClr val="tx1"/>
              </a:buClr>
              <a:buSzTx/>
              <a:tabLst/>
            </a:pPr>
            <a:r>
              <a:rPr lang="en-US" dirty="0"/>
              <a:t>Click to edit text</a:t>
            </a:r>
          </a:p>
        </p:txBody>
      </p:sp>
      <p:sp>
        <p:nvSpPr>
          <p:cNvPr id="9" name="Text Placeholder 6"/>
          <p:cNvSpPr>
            <a:spLocks noGrp="1"/>
          </p:cNvSpPr>
          <p:nvPr>
            <p:ph type="body" sz="quarter" idx="35" hasCustomPrompt="1"/>
          </p:nvPr>
        </p:nvSpPr>
        <p:spPr>
          <a:xfrm>
            <a:off x="359153" y="1776364"/>
            <a:ext cx="8318315" cy="681038"/>
          </a:xfrm>
        </p:spPr>
        <p:txBody>
          <a:bodyPr vert="horz" lIns="0" tIns="0" rIns="0" bIns="0" rtlCol="0" anchor="ctr" anchorCtr="0">
            <a:noAutofit/>
          </a:bodyPr>
          <a:lstStyle>
            <a:lvl1pPr>
              <a:buFontTx/>
              <a:buNone/>
              <a:defRPr lang="en-US" sz="6000" b="1" dirty="0" smtClean="0">
                <a:solidFill>
                  <a:schemeClr val="bg2"/>
                </a:solidFill>
              </a:defRPr>
            </a:lvl1pPr>
          </a:lstStyle>
          <a:p>
            <a:pPr marL="0" marR="0" lvl="0" indent="0" fontAlgn="auto">
              <a:lnSpc>
                <a:spcPts val="6200"/>
              </a:lnSpc>
              <a:spcAft>
                <a:spcPts val="0"/>
              </a:spcAft>
              <a:buClr>
                <a:schemeClr val="tx1"/>
              </a:buClr>
              <a:buSzTx/>
              <a:buNone/>
              <a:tabLst/>
            </a:pPr>
            <a:r>
              <a:rPr lang="en-US" dirty="0"/>
              <a:t>Click to edit text</a:t>
            </a:r>
          </a:p>
        </p:txBody>
      </p:sp>
      <p:sp>
        <p:nvSpPr>
          <p:cNvPr id="10"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1089369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40488D"/>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29097331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15" name="TextBox 14"/>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BC1077"/>
                </a:solidFill>
              </a:rPr>
              <a:t>Pe</a:t>
            </a:r>
            <a:r>
              <a:rPr lang="en-US" spc="500" dirty="0">
                <a:solidFill>
                  <a:srgbClr val="BC1077"/>
                </a:solidFill>
              </a:rPr>
              <a:t>r</a:t>
            </a:r>
            <a:r>
              <a:rPr lang="en-US" dirty="0">
                <a:solidFill>
                  <a:srgbClr val="BC1077"/>
                </a:solidFill>
              </a:rPr>
              <a:t>formance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24976635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008A00"/>
                </a:solidFill>
              </a:rPr>
              <a:t>Trust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73639031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5152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Nicola</a:t>
            </a:r>
          </a:p>
          <a:p>
            <a:pPr>
              <a:lnSpc>
                <a:spcPts val="1200"/>
              </a:lnSpc>
              <a:buClr>
                <a:schemeClr val="tx1"/>
              </a:buClr>
            </a:pPr>
            <a:r>
              <a:rPr lang="en-GB" sz="1000" kern="0" dirty="0"/>
              <a:t>Clinical trials nurse</a:t>
            </a:r>
          </a:p>
          <a:p>
            <a:pPr>
              <a:lnSpc>
                <a:spcPts val="1200"/>
              </a:lnSpc>
              <a:buClr>
                <a:schemeClr val="tx1"/>
              </a:buClr>
            </a:pPr>
            <a:r>
              <a:rPr lang="en-GB" sz="1000" i="0" kern="0" dirty="0"/>
              <a:t>Addenbrookes, 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1" name="TextBox 10"/>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FFFFFF"/>
                </a:solidFill>
              </a:rPr>
              <a:t>Pe</a:t>
            </a:r>
            <a:r>
              <a:rPr lang="en-US" spc="500" dirty="0">
                <a:solidFill>
                  <a:srgbClr val="FFFFFF"/>
                </a:solidFill>
              </a:rPr>
              <a:t>r</a:t>
            </a:r>
            <a:r>
              <a:rPr lang="en-US" dirty="0">
                <a:solidFill>
                  <a:srgbClr val="FFFFFF"/>
                </a:solidFill>
              </a:rPr>
              <a:t>formance</a:t>
            </a:r>
          </a:p>
        </p:txBody>
      </p:sp>
    </p:spTree>
    <p:extLst>
      <p:ext uri="{BB962C8B-B14F-4D97-AF65-F5344CB8AC3E}">
        <p14:creationId xmlns:p14="http://schemas.microsoft.com/office/powerpoint/2010/main" val="18721791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Trust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07305276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Top Keyline">
    <p:spTree>
      <p:nvGrpSpPr>
        <p:cNvPr id="1" name=""/>
        <p:cNvGrpSpPr/>
        <p:nvPr/>
      </p:nvGrpSpPr>
      <p:grpSpPr>
        <a:xfrm>
          <a:off x="0" y="0"/>
          <a:ext cx="0" cy="0"/>
          <a:chOff x="0" y="0"/>
          <a:chExt cx="0" cy="0"/>
        </a:xfrm>
      </p:grpSpPr>
      <p:sp>
        <p:nvSpPr>
          <p:cNvPr id="9" name="Picture Placeholder 6"/>
          <p:cNvSpPr>
            <a:spLocks noGrp="1" noChangeAspect="1"/>
          </p:cNvSpPr>
          <p:nvPr>
            <p:ph type="pic" sz="quarter" idx="10"/>
          </p:nvPr>
        </p:nvSpPr>
        <p:spPr>
          <a:xfrm>
            <a:off x="4572000" y="1192388"/>
            <a:ext cx="4572000" cy="5665612"/>
          </a:xfrm>
        </p:spPr>
        <p:txBody>
          <a:bodyPr/>
          <a:lstStyle/>
          <a:p>
            <a:endParaRPr lang="en-US" dirty="0"/>
          </a:p>
        </p:txBody>
      </p:sp>
      <p:sp>
        <p:nvSpPr>
          <p:cNvPr id="11"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3"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4" name="Straight Connector 13"/>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6"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98834991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Bottom Keylin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2"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3" name="Straight Connector 12"/>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9" name="Picture Placeholder 8"/>
          <p:cNvSpPr>
            <a:spLocks noGrp="1" noChangeAspect="1"/>
          </p:cNvSpPr>
          <p:nvPr>
            <p:ph type="pic" sz="quarter" idx="22"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Tree>
    <p:extLst>
      <p:ext uri="{BB962C8B-B14F-4D97-AF65-F5344CB8AC3E}">
        <p14:creationId xmlns:p14="http://schemas.microsoft.com/office/powerpoint/2010/main" val="278746574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ACADA86-2139-4C63-8B59-334CCB6B054D}" type="datetimeFigureOut">
              <a:rPr lang="ru-RU" smtClean="0">
                <a:solidFill>
                  <a:srgbClr val="544F40"/>
                </a:solidFill>
              </a:rPr>
              <a:pPr/>
              <a:t>26.04.2018</a:t>
            </a:fld>
            <a:endParaRPr lang="ru-RU">
              <a:solidFill>
                <a:srgbClr val="544F40"/>
              </a:solidFill>
            </a:endParaRPr>
          </a:p>
        </p:txBody>
      </p:sp>
      <p:sp>
        <p:nvSpPr>
          <p:cNvPr id="5" name="Нижний колонтитул 4"/>
          <p:cNvSpPr>
            <a:spLocks noGrp="1"/>
          </p:cNvSpPr>
          <p:nvPr>
            <p:ph type="ftr" sz="quarter" idx="11"/>
          </p:nvPr>
        </p:nvSpPr>
        <p:spPr/>
        <p:txBody>
          <a:bodyPr/>
          <a:lstStyle/>
          <a:p>
            <a:endParaRPr lang="ru-RU">
              <a:solidFill>
                <a:srgbClr val="544F40"/>
              </a:solidFill>
            </a:endParaRPr>
          </a:p>
        </p:txBody>
      </p:sp>
      <p:sp>
        <p:nvSpPr>
          <p:cNvPr id="6" name="Номер слайда 5"/>
          <p:cNvSpPr>
            <a:spLocks noGrp="1"/>
          </p:cNvSpPr>
          <p:nvPr>
            <p:ph type="sldNum" sz="quarter" idx="12"/>
          </p:nvPr>
        </p:nvSpPr>
        <p:spPr/>
        <p:txBody>
          <a:bodyPr/>
          <a:lstStyle/>
          <a:p>
            <a:fld id="{014DB0B3-9109-4416-947D-D70BFADCF61E}"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546615980"/>
      </p:ext>
    </p:extLst>
  </p:cSld>
  <p:clrMapOvr>
    <a:masterClrMapping/>
  </p:clrMapOvr>
  <p:hf sldNum="0" hdr="0" ftr="0"/>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47767429"/>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9643084-991E-4F14-97F6-344E53B5F240}" type="datetimeFigureOut">
              <a:rPr lang="ru-RU">
                <a:solidFill>
                  <a:srgbClr val="544F40"/>
                </a:solidFill>
              </a:rPr>
              <a:pPr>
                <a:defRPr/>
              </a:pPr>
              <a:t>26.04.2018</a:t>
            </a:fld>
            <a:endParaRPr lang="ru-RU">
              <a:solidFill>
                <a:srgbClr val="544F4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srgbClr val="544F40"/>
              </a:solidFill>
            </a:endParaRPr>
          </a:p>
        </p:txBody>
      </p:sp>
      <p:sp>
        <p:nvSpPr>
          <p:cNvPr id="7" name="Номер слайда 5"/>
          <p:cNvSpPr>
            <a:spLocks noGrp="1"/>
          </p:cNvSpPr>
          <p:nvPr>
            <p:ph type="sldNum" sz="quarter" idx="12"/>
          </p:nvPr>
        </p:nvSpPr>
        <p:spPr/>
        <p:txBody>
          <a:bodyPr/>
          <a:lstStyle>
            <a:lvl1pPr>
              <a:defRPr/>
            </a:lvl1pPr>
          </a:lstStyle>
          <a:p>
            <a:pPr>
              <a:defRPr/>
            </a:pPr>
            <a:fld id="{3EC37C6C-EDFD-45CE-9F6B-85C91F7A4E57}" type="slidenum">
              <a:rPr lang="ru-RU">
                <a:solidFill>
                  <a:srgbClr val="544F40"/>
                </a:solidFill>
              </a:rPr>
              <a:pPr>
                <a:defRPr/>
              </a:pPr>
              <a:t>‹#›</a:t>
            </a:fld>
            <a:endParaRPr lang="ru-RU">
              <a:solidFill>
                <a:srgbClr val="544F40"/>
              </a:solidFill>
            </a:endParaRPr>
          </a:p>
        </p:txBody>
      </p:sp>
    </p:spTree>
    <p:extLst>
      <p:ext uri="{BB962C8B-B14F-4D97-AF65-F5344CB8AC3E}">
        <p14:creationId xmlns:p14="http://schemas.microsoft.com/office/powerpoint/2010/main" val="125920345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7543800" cy="1431925"/>
          </a:xfrm>
        </p:spPr>
        <p:txBody>
          <a:bodyPr/>
          <a:lstStyle/>
          <a:p>
            <a:r>
              <a:rPr lang="ru-RU"/>
              <a:t>Образец заголовка</a:t>
            </a:r>
          </a:p>
        </p:txBody>
      </p:sp>
      <p:sp>
        <p:nvSpPr>
          <p:cNvPr id="3" name="Объект 2"/>
          <p:cNvSpPr>
            <a:spLocks noGrp="1"/>
          </p:cNvSpPr>
          <p:nvPr>
            <p:ph sz="half" idx="1"/>
          </p:nvPr>
        </p:nvSpPr>
        <p:spPr>
          <a:xfrm>
            <a:off x="1066800" y="1981200"/>
            <a:ext cx="75438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1066800" y="4114800"/>
            <a:ext cx="75438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7"/>
          <p:cNvSpPr>
            <a:spLocks noGrp="1" noChangeArrowheads="1"/>
          </p:cNvSpPr>
          <p:nvPr>
            <p:ph type="dt" sz="half" idx="10"/>
          </p:nvPr>
        </p:nvSpPr>
        <p:spPr>
          <a:ln/>
        </p:spPr>
        <p:txBody>
          <a:bodyPr/>
          <a:lstStyle>
            <a:lvl1pPr>
              <a:defRPr/>
            </a:lvl1pPr>
          </a:lstStyle>
          <a:p>
            <a:pPr>
              <a:defRPr/>
            </a:pPr>
            <a:endParaRPr lang="ru-RU" altLang="ru-RU">
              <a:solidFill>
                <a:srgbClr val="544F4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ru-RU" altLang="ru-RU">
              <a:solidFill>
                <a:srgbClr val="544F40"/>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A4E3AA2D-7E77-4A96-AC81-2BBF78453BB5}"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3071264149"/>
      </p:ext>
    </p:extLst>
  </p:cSld>
  <p:clrMapOvr>
    <a:masterClrMapping/>
  </p:clrMapOvr>
  <p:transition>
    <p:cove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44F40"/>
                </a:solidFill>
              </a:rPr>
              <a:pPr/>
              <a:t>26.04.2018</a:t>
            </a:fld>
            <a:endParaRPr lang="ru-RU">
              <a:solidFill>
                <a:srgbClr val="544F40"/>
              </a:solidFill>
            </a:endParaRPr>
          </a:p>
        </p:txBody>
      </p:sp>
      <p:sp>
        <p:nvSpPr>
          <p:cNvPr id="5" name="Footer Placeholder 4"/>
          <p:cNvSpPr>
            <a:spLocks noGrp="1"/>
          </p:cNvSpPr>
          <p:nvPr>
            <p:ph type="ftr" sz="quarter" idx="11"/>
          </p:nvPr>
        </p:nvSpPr>
        <p:spPr/>
        <p:txBody>
          <a:bodyPr/>
          <a:lstStyle/>
          <a:p>
            <a:endParaRPr lang="ru-RU">
              <a:solidFill>
                <a:srgbClr val="544F40"/>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314043688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78C7FFF-AA0C-440C-9AF3-A1EBB68A253F}" type="datetimeFigureOut">
              <a:rPr lang="ru-RU">
                <a:solidFill>
                  <a:srgbClr val="544F40"/>
                </a:solidFill>
              </a:rPr>
              <a:pPr>
                <a:defRPr/>
              </a:pPr>
              <a:t>26.04.2018</a:t>
            </a:fld>
            <a:endParaRPr lang="ru-RU">
              <a:solidFill>
                <a:srgbClr val="544F4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srgbClr val="544F40"/>
              </a:solidFill>
            </a:endParaRPr>
          </a:p>
        </p:txBody>
      </p:sp>
      <p:sp>
        <p:nvSpPr>
          <p:cNvPr id="7" name="Номер слайда 5"/>
          <p:cNvSpPr>
            <a:spLocks noGrp="1"/>
          </p:cNvSpPr>
          <p:nvPr>
            <p:ph type="sldNum" sz="quarter" idx="12"/>
          </p:nvPr>
        </p:nvSpPr>
        <p:spPr/>
        <p:txBody>
          <a:bodyPr/>
          <a:lstStyle>
            <a:lvl1pPr>
              <a:defRPr/>
            </a:lvl1pPr>
          </a:lstStyle>
          <a:p>
            <a:pPr>
              <a:defRPr/>
            </a:pPr>
            <a:fld id="{78DAC7AE-EF21-4840-890E-ED90465FEA6D}"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369163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Ma</a:t>
            </a:r>
          </a:p>
          <a:p>
            <a:pPr>
              <a:lnSpc>
                <a:spcPts val="1200"/>
              </a:lnSpc>
              <a:buClr>
                <a:schemeClr val="tx1"/>
              </a:buClr>
            </a:pPr>
            <a:r>
              <a:rPr lang="en-GB" sz="1000" kern="0" dirty="0"/>
              <a:t>Augmentin production line</a:t>
            </a:r>
          </a:p>
          <a:p>
            <a:pPr>
              <a:lnSpc>
                <a:spcPts val="1200"/>
              </a:lnSpc>
              <a:buClr>
                <a:schemeClr val="tx1"/>
              </a:buClr>
            </a:pPr>
            <a:r>
              <a:rPr lang="en-GB" sz="1000" i="0" kern="0" dirty="0"/>
              <a:t>Jeddah, Saudi Arabia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Title Slide Blank_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229860706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_logo_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6855572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Hani</a:t>
            </a:r>
          </a:p>
          <a:p>
            <a:pPr>
              <a:lnSpc>
                <a:spcPts val="1200"/>
              </a:lnSpc>
              <a:buClr>
                <a:srgbClr val="544F40"/>
              </a:buClr>
            </a:pPr>
            <a:r>
              <a:rPr lang="en-GB" sz="1000" kern="0" dirty="0">
                <a:solidFill>
                  <a:srgbClr val="544F40"/>
                </a:solidFill>
              </a:rPr>
              <a:t>Manufacturing Electrical Lead</a:t>
            </a:r>
          </a:p>
          <a:p>
            <a:pPr>
              <a:lnSpc>
                <a:spcPts val="1200"/>
              </a:lnSpc>
              <a:buClr>
                <a:srgbClr val="544F40"/>
              </a:buClr>
            </a:pPr>
            <a:r>
              <a:rPr lang="en-GB" sz="1000" kern="0" dirty="0">
                <a:solidFill>
                  <a:srgbClr val="544F40"/>
                </a:solidFill>
              </a:rPr>
              <a:t>Jeddah, Saudi Arabia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11384892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Herbert</a:t>
            </a:r>
          </a:p>
          <a:p>
            <a:pPr>
              <a:lnSpc>
                <a:spcPts val="1200"/>
              </a:lnSpc>
              <a:buClr>
                <a:srgbClr val="544F40"/>
              </a:buClr>
            </a:pPr>
            <a:r>
              <a:rPr lang="en-GB" sz="1000" kern="0" dirty="0">
                <a:solidFill>
                  <a:srgbClr val="544F40"/>
                </a:solidFill>
              </a:rPr>
              <a:t>Nurse</a:t>
            </a:r>
          </a:p>
          <a:p>
            <a:pPr>
              <a:lnSpc>
                <a:spcPts val="1200"/>
              </a:lnSpc>
              <a:buClr>
                <a:srgbClr val="544F40"/>
              </a:buClr>
            </a:pPr>
            <a:r>
              <a:rPr lang="en-GB" sz="1000" kern="0" dirty="0">
                <a:solidFill>
                  <a:srgbClr val="544F40"/>
                </a:solidFill>
              </a:rPr>
              <a:t>Jeddah, Saudi Arabia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65067808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Lennie</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62934748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Kenley</a:t>
            </a:r>
          </a:p>
          <a:p>
            <a:pPr>
              <a:lnSpc>
                <a:spcPts val="1200"/>
              </a:lnSpc>
              <a:buClr>
                <a:srgbClr val="544F40"/>
              </a:buClr>
            </a:pPr>
            <a:r>
              <a:rPr lang="en-GB" sz="1000" kern="0" dirty="0">
                <a:solidFill>
                  <a:srgbClr val="544F40"/>
                </a:solidFill>
              </a:rPr>
              <a:t>Pharmacist</a:t>
            </a:r>
          </a:p>
          <a:p>
            <a:pPr>
              <a:lnSpc>
                <a:spcPts val="1200"/>
              </a:lnSpc>
              <a:buClr>
                <a:srgbClr val="544F40"/>
              </a:buClr>
            </a:pPr>
            <a:r>
              <a:rPr lang="en-GB" sz="1000" kern="0" dirty="0">
                <a:solidFill>
                  <a:srgbClr val="544F40"/>
                </a:solidFill>
              </a:rPr>
              <a:t>Salford, 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0048299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Agustín </a:t>
            </a:r>
          </a:p>
          <a:p>
            <a:pPr>
              <a:lnSpc>
                <a:spcPts val="1200"/>
              </a:lnSpc>
              <a:buClr>
                <a:srgbClr val="544F40"/>
              </a:buClr>
            </a:pPr>
            <a:r>
              <a:rPr lang="en-GB" sz="1000" kern="0" dirty="0">
                <a:solidFill>
                  <a:srgbClr val="544F40"/>
                </a:solidFill>
              </a:rPr>
              <a:t>Asthma patient</a:t>
            </a:r>
          </a:p>
          <a:p>
            <a:pPr>
              <a:lnSpc>
                <a:spcPts val="1200"/>
              </a:lnSpc>
              <a:buClr>
                <a:srgbClr val="544F40"/>
              </a:buClr>
            </a:pPr>
            <a:r>
              <a:rPr lang="en-GB" sz="1000" kern="0" dirty="0">
                <a:solidFill>
                  <a:srgbClr val="544F40"/>
                </a:solidFill>
              </a:rPr>
              <a:t>Argentina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0423825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Denis and Lindsay</a:t>
            </a:r>
          </a:p>
          <a:p>
            <a:pPr>
              <a:lnSpc>
                <a:spcPts val="1200"/>
              </a:lnSpc>
              <a:buClr>
                <a:srgbClr val="544F40"/>
              </a:buClr>
            </a:pPr>
            <a:r>
              <a:rPr lang="en-GB" sz="1000" kern="0" dirty="0">
                <a:solidFill>
                  <a:srgbClr val="544F40"/>
                </a:solidFill>
              </a:rPr>
              <a:t>Travel vaccine recipients</a:t>
            </a:r>
          </a:p>
          <a:p>
            <a:pPr>
              <a:lnSpc>
                <a:spcPts val="1200"/>
              </a:lnSpc>
              <a:buClr>
                <a:srgbClr val="544F40"/>
              </a:buClr>
            </a:pPr>
            <a:r>
              <a:rPr lang="en-GB" sz="1000" kern="0" dirty="0">
                <a:solidFill>
                  <a:srgbClr val="544F40"/>
                </a:solidFill>
              </a:rPr>
              <a:t>Liege, Belgium</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74342649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George</a:t>
            </a:r>
          </a:p>
          <a:p>
            <a:pPr>
              <a:lnSpc>
                <a:spcPts val="1200"/>
              </a:lnSpc>
              <a:buClr>
                <a:srgbClr val="544F40"/>
              </a:buClr>
            </a:pPr>
            <a:r>
              <a:rPr lang="en-GB" sz="1000" kern="0" dirty="0">
                <a:solidFill>
                  <a:srgbClr val="544F40"/>
                </a:solidFill>
              </a:rPr>
              <a:t>GSK Sales Representative</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0522481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Fay</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6199149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grpSp>
        <p:nvGrpSpPr>
          <p:cNvPr id="11" name="Group 10"/>
          <p:cNvGrpSpPr/>
          <p:nvPr userDrawn="1"/>
        </p:nvGrpSpPr>
        <p:grpSpPr>
          <a:xfrm>
            <a:off x="6777728" y="5656279"/>
            <a:ext cx="2366272" cy="913556"/>
            <a:chOff x="6777729" y="3920032"/>
            <a:chExt cx="2366272" cy="913556"/>
          </a:xfrm>
        </p:grpSpPr>
        <p:sp>
          <p:nvSpPr>
            <p:cNvPr id="12" name="TextBox 11"/>
            <p:cNvSpPr txBox="1"/>
            <p:nvPr userDrawn="1"/>
          </p:nvSpPr>
          <p:spPr>
            <a:xfrm>
              <a:off x="6777729" y="4565019"/>
              <a:ext cx="2366272" cy="268569"/>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800" i="0" kern="0" dirty="0"/>
                <a:t>Photo credit Martin Web/Save the Children</a:t>
              </a:r>
            </a:p>
          </p:txBody>
        </p:sp>
        <p:sp>
          <p:nvSpPr>
            <p:cNvPr id="13" name="TextBox 12"/>
            <p:cNvSpPr txBox="1"/>
            <p:nvPr userDrawn="1"/>
          </p:nvSpPr>
          <p:spPr>
            <a:xfrm>
              <a:off x="6777729" y="3920032"/>
              <a:ext cx="2366271"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Elizabeth and Patience</a:t>
              </a:r>
            </a:p>
            <a:p>
              <a:pPr>
                <a:lnSpc>
                  <a:spcPts val="1200"/>
                </a:lnSpc>
                <a:buClr>
                  <a:schemeClr val="tx1"/>
                </a:buClr>
              </a:pPr>
              <a:r>
                <a:rPr lang="en-GB" sz="1000" kern="0" dirty="0"/>
                <a:t>Save the Children clinic attendee</a:t>
              </a:r>
            </a:p>
            <a:p>
              <a:pPr>
                <a:lnSpc>
                  <a:spcPts val="1200"/>
                </a:lnSpc>
                <a:buClr>
                  <a:schemeClr val="tx1"/>
                </a:buClr>
              </a:pPr>
              <a:r>
                <a:rPr lang="en-GB" sz="1000" i="0" kern="0" dirty="0"/>
                <a:t>Liberia</a:t>
              </a:r>
            </a:p>
          </p:txBody>
        </p:sp>
      </p:gr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Ricky</a:t>
            </a:r>
          </a:p>
          <a:p>
            <a:pPr>
              <a:lnSpc>
                <a:spcPts val="1200"/>
              </a:lnSpc>
              <a:buClr>
                <a:srgbClr val="544F40"/>
              </a:buClr>
            </a:pPr>
            <a:r>
              <a:rPr lang="en-GB" sz="1000" kern="0" dirty="0">
                <a:solidFill>
                  <a:srgbClr val="544F40"/>
                </a:solidFill>
              </a:rPr>
              <a:t>GSK Trade Sales Manager</a:t>
            </a:r>
          </a:p>
          <a:p>
            <a:pPr>
              <a:lnSpc>
                <a:spcPts val="1200"/>
              </a:lnSpc>
              <a:buClr>
                <a:srgbClr val="544F40"/>
              </a:buClr>
            </a:pPr>
            <a:r>
              <a:rPr lang="en-GB" sz="1000" kern="0" dirty="0">
                <a:solidFill>
                  <a:srgbClr val="544F40"/>
                </a:solidFill>
              </a:rPr>
              <a:t>Hong Kong</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9"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09146136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Summer</a:t>
            </a:r>
          </a:p>
          <a:p>
            <a:pPr>
              <a:lnSpc>
                <a:spcPts val="1200"/>
              </a:lnSpc>
              <a:buClr>
                <a:srgbClr val="544F40"/>
              </a:buClr>
            </a:pPr>
            <a:r>
              <a:rPr lang="en-GB" sz="1000" kern="0" dirty="0">
                <a:solidFill>
                  <a:srgbClr val="544F40"/>
                </a:solidFill>
              </a:rPr>
              <a:t>Sales Excellence Officer</a:t>
            </a:r>
          </a:p>
          <a:p>
            <a:pPr>
              <a:lnSpc>
                <a:spcPts val="1200"/>
              </a:lnSpc>
              <a:buClr>
                <a:srgbClr val="544F40"/>
              </a:buClr>
            </a:pPr>
            <a:r>
              <a:rPr lang="en-GB" sz="1000" kern="0" dirty="0">
                <a:solidFill>
                  <a:srgbClr val="544F40"/>
                </a:solidFill>
              </a:rPr>
              <a:t>Hong Kong</a:t>
            </a:r>
          </a:p>
        </p:txBody>
      </p:sp>
    </p:spTree>
    <p:extLst>
      <p:ext uri="{BB962C8B-B14F-4D97-AF65-F5344CB8AC3E}">
        <p14:creationId xmlns:p14="http://schemas.microsoft.com/office/powerpoint/2010/main" val="1484774307"/>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Mouir</a:t>
            </a:r>
          </a:p>
          <a:p>
            <a:pPr>
              <a:lnSpc>
                <a:spcPts val="1200"/>
              </a:lnSpc>
              <a:buClr>
                <a:srgbClr val="544F40"/>
              </a:buClr>
            </a:pPr>
            <a:r>
              <a:rPr lang="en-GB" sz="1000" kern="0" dirty="0">
                <a:solidFill>
                  <a:srgbClr val="544F40"/>
                </a:solidFill>
              </a:rPr>
              <a:t>Dental patient</a:t>
            </a:r>
          </a:p>
          <a:p>
            <a:pPr>
              <a:lnSpc>
                <a:spcPts val="1200"/>
              </a:lnSpc>
              <a:buClr>
                <a:srgbClr val="544F40"/>
              </a:buClr>
            </a:pPr>
            <a:r>
              <a:rPr lang="en-GB" sz="1000" kern="0" dirty="0">
                <a:solidFill>
                  <a:srgbClr val="544F40"/>
                </a:solidFill>
              </a:rPr>
              <a:t>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00050898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Nicola</a:t>
            </a:r>
          </a:p>
          <a:p>
            <a:pPr>
              <a:lnSpc>
                <a:spcPts val="1200"/>
              </a:lnSpc>
              <a:buClr>
                <a:srgbClr val="544F40"/>
              </a:buClr>
            </a:pPr>
            <a:r>
              <a:rPr lang="en-GB" sz="1000" kern="0" dirty="0">
                <a:solidFill>
                  <a:srgbClr val="544F40"/>
                </a:solidFill>
              </a:rPr>
              <a:t>Clinical trials nurse</a:t>
            </a:r>
          </a:p>
          <a:p>
            <a:pPr>
              <a:lnSpc>
                <a:spcPts val="1200"/>
              </a:lnSpc>
              <a:buClr>
                <a:srgbClr val="544F40"/>
              </a:buClr>
            </a:pPr>
            <a:r>
              <a:rPr lang="en-GB" sz="1000" kern="0" dirty="0">
                <a:solidFill>
                  <a:srgbClr val="544F40"/>
                </a:solidFill>
              </a:rPr>
              <a:t>Addenbrookes, 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04069965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Ma</a:t>
            </a:r>
          </a:p>
          <a:p>
            <a:pPr>
              <a:lnSpc>
                <a:spcPts val="1200"/>
              </a:lnSpc>
              <a:buClr>
                <a:srgbClr val="544F40"/>
              </a:buClr>
            </a:pPr>
            <a:r>
              <a:rPr lang="en-GB" sz="1000" kern="0" dirty="0">
                <a:solidFill>
                  <a:srgbClr val="544F40"/>
                </a:solidFill>
              </a:rPr>
              <a:t>Augmentin production line</a:t>
            </a:r>
          </a:p>
          <a:p>
            <a:pPr>
              <a:lnSpc>
                <a:spcPts val="1200"/>
              </a:lnSpc>
              <a:buClr>
                <a:srgbClr val="544F40"/>
              </a:buClr>
            </a:pPr>
            <a:r>
              <a:rPr lang="en-GB" sz="1000" kern="0" dirty="0">
                <a:solidFill>
                  <a:srgbClr val="544F40"/>
                </a:solidFill>
              </a:rPr>
              <a:t>Jeddah, Saudi Arabia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90539463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grpSp>
        <p:nvGrpSpPr>
          <p:cNvPr id="11" name="Group 10"/>
          <p:cNvGrpSpPr/>
          <p:nvPr userDrawn="1"/>
        </p:nvGrpSpPr>
        <p:grpSpPr>
          <a:xfrm>
            <a:off x="6777728" y="5656279"/>
            <a:ext cx="2366272" cy="913556"/>
            <a:chOff x="6777729" y="3920032"/>
            <a:chExt cx="2366272" cy="913556"/>
          </a:xfrm>
        </p:grpSpPr>
        <p:sp>
          <p:nvSpPr>
            <p:cNvPr id="12" name="TextBox 11"/>
            <p:cNvSpPr txBox="1"/>
            <p:nvPr userDrawn="1"/>
          </p:nvSpPr>
          <p:spPr>
            <a:xfrm>
              <a:off x="6777729" y="4565019"/>
              <a:ext cx="2366272" cy="268569"/>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800" kern="0" dirty="0">
                  <a:solidFill>
                    <a:srgbClr val="544F40"/>
                  </a:solidFill>
                </a:rPr>
                <a:t>Photo credit Martin Web/Save the Children</a:t>
              </a:r>
            </a:p>
          </p:txBody>
        </p:sp>
        <p:sp>
          <p:nvSpPr>
            <p:cNvPr id="13" name="TextBox 12"/>
            <p:cNvSpPr txBox="1"/>
            <p:nvPr userDrawn="1"/>
          </p:nvSpPr>
          <p:spPr>
            <a:xfrm>
              <a:off x="6777729" y="3920032"/>
              <a:ext cx="2366271"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Elizabeth and Patience</a:t>
              </a:r>
            </a:p>
            <a:p>
              <a:pPr>
                <a:lnSpc>
                  <a:spcPts val="1200"/>
                </a:lnSpc>
                <a:buClr>
                  <a:srgbClr val="544F40"/>
                </a:buClr>
              </a:pPr>
              <a:r>
                <a:rPr lang="en-GB" sz="1000" kern="0" dirty="0">
                  <a:solidFill>
                    <a:srgbClr val="544F40"/>
                  </a:solidFill>
                </a:rPr>
                <a:t>Save the Children clinic attendee</a:t>
              </a:r>
            </a:p>
            <a:p>
              <a:pPr>
                <a:lnSpc>
                  <a:spcPts val="1200"/>
                </a:lnSpc>
                <a:buClr>
                  <a:srgbClr val="544F40"/>
                </a:buClr>
              </a:pPr>
              <a:r>
                <a:rPr lang="en-GB" sz="1000" kern="0" dirty="0">
                  <a:solidFill>
                    <a:srgbClr val="544F40"/>
                  </a:solidFill>
                </a:rPr>
                <a:t>Liberia</a:t>
              </a:r>
            </a:p>
          </p:txBody>
        </p:sp>
      </p:gr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6805392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Hui</a:t>
            </a:r>
          </a:p>
          <a:p>
            <a:pPr>
              <a:lnSpc>
                <a:spcPts val="1200"/>
              </a:lnSpc>
              <a:buClr>
                <a:srgbClr val="544F40"/>
              </a:buClr>
            </a:pPr>
            <a:r>
              <a:rPr lang="en-GB" sz="1000" kern="0" dirty="0">
                <a:solidFill>
                  <a:srgbClr val="544F40"/>
                </a:solidFill>
              </a:rPr>
              <a:t>Process scientist</a:t>
            </a:r>
          </a:p>
          <a:p>
            <a:pPr>
              <a:lnSpc>
                <a:spcPts val="1200"/>
              </a:lnSpc>
              <a:buClr>
                <a:srgbClr val="544F40"/>
              </a:buClr>
            </a:pPr>
            <a:r>
              <a:rPr lang="en-GB" sz="1000" kern="0" dirty="0">
                <a:solidFill>
                  <a:srgbClr val="544F40"/>
                </a:solidFill>
              </a:rPr>
              <a:t>China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32986984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Pam</a:t>
            </a:r>
          </a:p>
          <a:p>
            <a:pPr>
              <a:lnSpc>
                <a:spcPts val="1200"/>
              </a:lnSpc>
              <a:buClr>
                <a:srgbClr val="544F40"/>
              </a:buClr>
            </a:pPr>
            <a:r>
              <a:rPr lang="en-GB" sz="1000" kern="0" dirty="0">
                <a:solidFill>
                  <a:srgbClr val="544F40"/>
                </a:solidFill>
              </a:rPr>
              <a:t>Respiratory manufacturing </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71685060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6"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Janet</a:t>
            </a:r>
          </a:p>
          <a:p>
            <a:pPr>
              <a:lnSpc>
                <a:spcPts val="1200"/>
              </a:lnSpc>
              <a:buClr>
                <a:srgbClr val="544F40"/>
              </a:buClr>
            </a:pPr>
            <a:r>
              <a:rPr lang="en-GB" sz="1000" kern="0" dirty="0">
                <a:solidFill>
                  <a:srgbClr val="544F40"/>
                </a:solidFill>
              </a:rPr>
              <a:t>COPD patient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751198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8">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b="-45"/>
          <a:stretch/>
        </p:blipFill>
        <p:spPr>
          <a:xfrm>
            <a:off x="-1" y="-1"/>
            <a:ext cx="9144001" cy="6858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Chee Yong</a:t>
            </a:r>
          </a:p>
          <a:p>
            <a:pPr>
              <a:lnSpc>
                <a:spcPts val="1200"/>
              </a:lnSpc>
              <a:buClr>
                <a:srgbClr val="544F40"/>
              </a:buClr>
            </a:pPr>
            <a:r>
              <a:rPr lang="en-GB" sz="1000" kern="0" dirty="0">
                <a:solidFill>
                  <a:srgbClr val="544F40"/>
                </a:solidFill>
              </a:rPr>
              <a:t>Senior Chemist </a:t>
            </a:r>
          </a:p>
          <a:p>
            <a:pPr>
              <a:lnSpc>
                <a:spcPts val="1200"/>
              </a:lnSpc>
              <a:buClr>
                <a:srgbClr val="544F40"/>
              </a:buClr>
            </a:pPr>
            <a:r>
              <a:rPr lang="en-GB" sz="1000" kern="0" dirty="0">
                <a:solidFill>
                  <a:srgbClr val="544F40"/>
                </a:solidFill>
              </a:rPr>
              <a:t>Singapore</a:t>
            </a:r>
          </a:p>
        </p:txBody>
      </p:sp>
    </p:spTree>
    <p:extLst>
      <p:ext uri="{BB962C8B-B14F-4D97-AF65-F5344CB8AC3E}">
        <p14:creationId xmlns:p14="http://schemas.microsoft.com/office/powerpoint/2010/main" val="2363086275"/>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Hui</a:t>
            </a:r>
          </a:p>
          <a:p>
            <a:pPr>
              <a:lnSpc>
                <a:spcPts val="1200"/>
              </a:lnSpc>
              <a:buClr>
                <a:schemeClr val="tx1"/>
              </a:buClr>
            </a:pPr>
            <a:r>
              <a:rPr lang="en-GB" sz="1000" kern="0" dirty="0"/>
              <a:t>Process scientist</a:t>
            </a:r>
          </a:p>
          <a:p>
            <a:pPr>
              <a:lnSpc>
                <a:spcPts val="1200"/>
              </a:lnSpc>
              <a:buClr>
                <a:schemeClr val="tx1"/>
              </a:buClr>
            </a:pPr>
            <a:r>
              <a:rPr lang="en-GB" sz="1000" i="0" kern="0" dirty="0"/>
              <a:t>China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872514"/>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Farai</a:t>
            </a:r>
          </a:p>
          <a:p>
            <a:pPr>
              <a:lnSpc>
                <a:spcPts val="1200"/>
              </a:lnSpc>
              <a:buClr>
                <a:srgbClr val="544F40"/>
              </a:buClr>
            </a:pPr>
            <a:r>
              <a:rPr lang="en-GB" sz="1000" kern="0" dirty="0">
                <a:solidFill>
                  <a:srgbClr val="544F40"/>
                </a:solidFill>
              </a:rPr>
              <a:t>Strategy Director, US Pharma</a:t>
            </a:r>
          </a:p>
          <a:p>
            <a:pPr>
              <a:lnSpc>
                <a:spcPts val="1200"/>
              </a:lnSpc>
              <a:buClr>
                <a:srgbClr val="544F40"/>
              </a:buClr>
            </a:pPr>
            <a:r>
              <a:rPr lang="en-GB" sz="1000" kern="0" dirty="0">
                <a:solidFill>
                  <a:srgbClr val="544F40"/>
                </a:solidFill>
              </a:rPr>
              <a:t>USA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75489191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4509848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08"/>
          <a:stretch/>
        </p:blipFill>
        <p:spPr>
          <a:xfrm>
            <a:off x="5231449" y="2806465"/>
            <a:ext cx="3865419" cy="384250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Box 9"/>
          <p:cNvSpPr txBox="1"/>
          <p:nvPr userDrawn="1"/>
        </p:nvSpPr>
        <p:spPr>
          <a:xfrm>
            <a:off x="0"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5"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6"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946214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Brendan</a:t>
            </a:r>
          </a:p>
          <a:p>
            <a:pPr>
              <a:lnSpc>
                <a:spcPts val="1200"/>
              </a:lnSpc>
              <a:buClr>
                <a:srgbClr val="544F40"/>
              </a:buClr>
            </a:pPr>
            <a:r>
              <a:rPr lang="en-GB" sz="1000" kern="0" dirty="0">
                <a:solidFill>
                  <a:srgbClr val="544F40"/>
                </a:solidFill>
              </a:rPr>
              <a:t>Sales Representative</a:t>
            </a:r>
          </a:p>
          <a:p>
            <a:pPr>
              <a:lnSpc>
                <a:spcPts val="1200"/>
              </a:lnSpc>
              <a:buClr>
                <a:srgbClr val="544F40"/>
              </a:buClr>
            </a:pPr>
            <a:r>
              <a:rPr lang="en-GB" sz="1000" kern="0" dirty="0">
                <a:solidFill>
                  <a:srgbClr val="544F40"/>
                </a:solidFill>
              </a:rPr>
              <a:t>Philadelphia,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9533422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1"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2" name="TextBox 11"/>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Dr Ignance</a:t>
            </a:r>
          </a:p>
          <a:p>
            <a:pPr>
              <a:lnSpc>
                <a:spcPts val="1200"/>
              </a:lnSpc>
              <a:buClr>
                <a:srgbClr val="544F40"/>
              </a:buClr>
            </a:pPr>
            <a:r>
              <a:rPr lang="en-GB" sz="1000" kern="0" dirty="0">
                <a:solidFill>
                  <a:srgbClr val="544F40"/>
                </a:solidFill>
              </a:rPr>
              <a:t>Doctor</a:t>
            </a:r>
          </a:p>
          <a:p>
            <a:pPr>
              <a:lnSpc>
                <a:spcPts val="1200"/>
              </a:lnSpc>
              <a:buClr>
                <a:srgbClr val="544F40"/>
              </a:buClr>
            </a:pPr>
            <a:r>
              <a:rPr lang="en-GB" sz="1000" kern="0" dirty="0">
                <a:solidFill>
                  <a:srgbClr val="544F40"/>
                </a:solidFill>
              </a:rPr>
              <a:t>Rwanda</a:t>
            </a:r>
          </a:p>
        </p:txBody>
      </p:sp>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0958714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4039393"/>
            <a:ext cx="5004288"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br>
              <a:rPr lang="en-US" dirty="0"/>
            </a:br>
            <a:r>
              <a:rPr lang="en-US" dirty="0"/>
              <a:t>heading style</a:t>
            </a:r>
          </a:p>
        </p:txBody>
      </p:sp>
      <p:sp>
        <p:nvSpPr>
          <p:cNvPr id="8" name="Text Placeholder 23"/>
          <p:cNvSpPr>
            <a:spLocks noGrp="1"/>
          </p:cNvSpPr>
          <p:nvPr>
            <p:ph type="body" sz="quarter" idx="11" hasCustomPrompt="1"/>
          </p:nvPr>
        </p:nvSpPr>
        <p:spPr>
          <a:xfrm>
            <a:off x="349200" y="5055444"/>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Tree>
    <p:extLst>
      <p:ext uri="{BB962C8B-B14F-4D97-AF65-F5344CB8AC3E}">
        <p14:creationId xmlns:p14="http://schemas.microsoft.com/office/powerpoint/2010/main" val="34773942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12" name="Text Placeholder 13"/>
          <p:cNvSpPr>
            <a:spLocks noGrp="1"/>
          </p:cNvSpPr>
          <p:nvPr>
            <p:ph type="body" sz="quarter" idx="12" hasCustomPrompt="1"/>
          </p:nvPr>
        </p:nvSpPr>
        <p:spPr>
          <a:xfrm>
            <a:off x="348547" y="1921344"/>
            <a:ext cx="5004091"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p>
          <a:p>
            <a:pPr lvl="0"/>
            <a:r>
              <a:rPr lang="en-US" dirty="0"/>
              <a:t>heading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5" name="Text Placeholder 23"/>
          <p:cNvSpPr>
            <a:spLocks noGrp="1"/>
          </p:cNvSpPr>
          <p:nvPr>
            <p:ph type="body" sz="quarter" idx="11" hasCustomPrompt="1"/>
          </p:nvPr>
        </p:nvSpPr>
        <p:spPr>
          <a:xfrm>
            <a:off x="349200" y="2937395"/>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202214058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375072" y="1177489"/>
            <a:ext cx="8413327"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4" name="Date Placeholder 3"/>
          <p:cNvSpPr>
            <a:spLocks noGrp="1"/>
          </p:cNvSpPr>
          <p:nvPr>
            <p:ph type="dt" sz="half" idx="19"/>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7" name="Footer Placeholder 6"/>
          <p:cNvSpPr>
            <a:spLocks noGrp="1"/>
          </p:cNvSpPr>
          <p:nvPr>
            <p:ph type="ftr" sz="quarter" idx="20"/>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1"/>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69288540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533526"/>
            <a:ext cx="8418513" cy="432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374904" y="1179576"/>
            <a:ext cx="8418513"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9"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4"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63771697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Large Bullet">
    <p:spTree>
      <p:nvGrpSpPr>
        <p:cNvPr id="1" name=""/>
        <p:cNvGrpSpPr/>
        <p:nvPr/>
      </p:nvGrpSpPr>
      <p:grpSpPr>
        <a:xfrm>
          <a:off x="0" y="0"/>
          <a:ext cx="0" cy="0"/>
          <a:chOff x="0" y="0"/>
          <a:chExt cx="0" cy="0"/>
        </a:xfrm>
      </p:grpSpPr>
      <p:sp>
        <p:nvSpPr>
          <p:cNvPr id="8" name="Text Placeholder 5"/>
          <p:cNvSpPr>
            <a:spLocks noGrp="1"/>
          </p:cNvSpPr>
          <p:nvPr>
            <p:ph type="body" sz="quarter" idx="21"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2"/>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3"/>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4"/>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375072" y="1177489"/>
            <a:ext cx="8413327" cy="4658549"/>
          </a:xfrm>
        </p:spPr>
        <p:txBody>
          <a:bodyPr/>
          <a:lstStyle>
            <a:lvl1pPr>
              <a:defRPr sz="2400">
                <a:solidFill>
                  <a:schemeClr val="accent2"/>
                </a:solidFill>
              </a:defRPr>
            </a:lvl1pPr>
            <a:lvl2pPr>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95520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Pam</a:t>
            </a:r>
          </a:p>
          <a:p>
            <a:pPr>
              <a:lnSpc>
                <a:spcPts val="1200"/>
              </a:lnSpc>
              <a:buClr>
                <a:schemeClr val="tx1"/>
              </a:buClr>
            </a:pPr>
            <a:r>
              <a:rPr lang="en-GB" sz="1000" kern="0" dirty="0"/>
              <a:t>Respiratory manufacturing </a:t>
            </a:r>
          </a:p>
          <a:p>
            <a:pPr>
              <a:lnSpc>
                <a:spcPts val="1200"/>
              </a:lnSpc>
              <a:buClr>
                <a:schemeClr val="tx1"/>
              </a:buClr>
            </a:pPr>
            <a:r>
              <a:rPr lang="en-GB" sz="1000" i="0" kern="0" dirty="0"/>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374903" y="1177489"/>
            <a:ext cx="3995928"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5"/>
          <p:cNvSpPr>
            <a:spLocks noGrp="1"/>
          </p:cNvSpPr>
          <p:nvPr>
            <p:ph type="body" sz="quarter" idx="22"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4"/>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5"/>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6"/>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3"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0" name="Content Placeholder 3"/>
          <p:cNvSpPr>
            <a:spLocks noGrp="1"/>
          </p:cNvSpPr>
          <p:nvPr>
            <p:ph sz="half" idx="28"/>
          </p:nvPr>
        </p:nvSpPr>
        <p:spPr>
          <a:xfrm>
            <a:off x="4783165" y="1177489"/>
            <a:ext cx="3995928" cy="4674256"/>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2462557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374904"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19" name="Content Placeholder 3"/>
          <p:cNvSpPr>
            <a:spLocks noGrp="1"/>
          </p:cNvSpPr>
          <p:nvPr>
            <p:ph sz="half" idx="20"/>
          </p:nvPr>
        </p:nvSpPr>
        <p:spPr>
          <a:xfrm>
            <a:off x="374904" y="1524001"/>
            <a:ext cx="3992925"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2"/>
          <p:cNvSpPr>
            <a:spLocks noGrp="1"/>
          </p:cNvSpPr>
          <p:nvPr>
            <p:ph type="body" idx="21" hasCustomPrompt="1"/>
          </p:nvPr>
        </p:nvSpPr>
        <p:spPr>
          <a:xfrm>
            <a:off x="4783165"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21" name="Content Placeholder 3"/>
          <p:cNvSpPr>
            <a:spLocks noGrp="1"/>
          </p:cNvSpPr>
          <p:nvPr>
            <p:ph sz="half" idx="22"/>
          </p:nvPr>
        </p:nvSpPr>
        <p:spPr>
          <a:xfrm>
            <a:off x="4783165" y="1524001"/>
            <a:ext cx="3995928"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26"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8"/>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9"/>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30"/>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41781671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260001" y="1190625"/>
            <a:ext cx="6623998" cy="4968000"/>
          </a:xfrm>
        </p:spPr>
        <p:txBody>
          <a:bodyPr lIns="108000" tIns="108000"/>
          <a:lstStyle>
            <a:lvl1pPr marL="0" indent="0">
              <a:buNone/>
              <a:defRPr baseline="0">
                <a:solidFill>
                  <a:schemeClr val="accent2"/>
                </a:solidFill>
              </a:defRPr>
            </a:lvl1pPr>
          </a:lstStyle>
          <a:p>
            <a:r>
              <a:rPr lang="en-GB" dirty="0"/>
              <a:t>Click on the film icon to insert your Standard (4x3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7784973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5" name="Media Placeholder 5"/>
          <p:cNvSpPr>
            <a:spLocks noGrp="1"/>
          </p:cNvSpPr>
          <p:nvPr>
            <p:ph type="media" sz="quarter" idx="12" hasCustomPrompt="1"/>
          </p:nvPr>
        </p:nvSpPr>
        <p:spPr>
          <a:xfrm>
            <a:off x="368300" y="1381125"/>
            <a:ext cx="8416925" cy="4734000"/>
          </a:xfrm>
        </p:spPr>
        <p:txBody>
          <a:bodyPr lIns="108000" tIns="108000"/>
          <a:lstStyle>
            <a:lvl1pPr marL="0" indent="0">
              <a:buNone/>
              <a:defRPr baseline="0">
                <a:solidFill>
                  <a:schemeClr val="accent2"/>
                </a:solidFill>
              </a:defRPr>
            </a:lvl1pPr>
          </a:lstStyle>
          <a:p>
            <a:r>
              <a:rPr lang="en-GB" dirty="0"/>
              <a:t>Click on the film icon to insert your widescreen (16x9)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572350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Image and Non Bullete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a:t>Edit Master text styles</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0171807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46065765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8"/>
          <p:cNvSpPr>
            <a:spLocks noGrp="1" noChangeAspect="1"/>
          </p:cNvSpPr>
          <p:nvPr>
            <p:ph type="pic" sz="quarter" idx="23" hasCustomPrompt="1"/>
          </p:nvPr>
        </p:nvSpPr>
        <p:spPr>
          <a:xfrm>
            <a:off x="4801131" y="1180570"/>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4801131" y="3310467"/>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noChangeAspect="1"/>
          </p:cNvSpPr>
          <p:nvPr>
            <p:ph type="pic" sz="quarter" idx="25" hasCustomPrompt="1"/>
          </p:nvPr>
        </p:nvSpPr>
        <p:spPr>
          <a:xfrm>
            <a:off x="4801131" y="3754437"/>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4801131" y="5884334"/>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9" name="Slide Number Placeholder 8"/>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4"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7"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37769863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Text in Three Columns with Image ">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Picture Placeholder 9"/>
          <p:cNvSpPr>
            <a:spLocks noGrp="1"/>
          </p:cNvSpPr>
          <p:nvPr>
            <p:ph type="pic" sz="quarter" idx="13" hasCustomPrompt="1"/>
          </p:nvPr>
        </p:nvSpPr>
        <p:spPr>
          <a:xfrm>
            <a:off x="363538" y="2928607"/>
            <a:ext cx="2432050" cy="1622756"/>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0" name="Picture Placeholder 9"/>
          <p:cNvSpPr>
            <a:spLocks noGrp="1"/>
          </p:cNvSpPr>
          <p:nvPr>
            <p:ph type="pic" sz="quarter" idx="18" hasCustomPrompt="1"/>
          </p:nvPr>
        </p:nvSpPr>
        <p:spPr>
          <a:xfrm>
            <a:off x="3355782"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1" name="Picture Placeholder 9"/>
          <p:cNvSpPr>
            <a:spLocks noGrp="1"/>
          </p:cNvSpPr>
          <p:nvPr>
            <p:ph type="pic" sz="quarter" idx="19" hasCustomPrompt="1"/>
          </p:nvPr>
        </p:nvSpPr>
        <p:spPr>
          <a:xfrm>
            <a:off x="6348026"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2" name="Text Placeholder 13"/>
          <p:cNvSpPr>
            <a:spLocks noGrp="1"/>
          </p:cNvSpPr>
          <p:nvPr>
            <p:ph type="body" sz="quarter" idx="23"/>
          </p:nvPr>
        </p:nvSpPr>
        <p:spPr>
          <a:xfrm>
            <a:off x="6348026" y="1758147"/>
            <a:ext cx="2450592" cy="779296"/>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3" name="Text Placeholder 2"/>
          <p:cNvSpPr>
            <a:spLocks noGrp="1"/>
          </p:cNvSpPr>
          <p:nvPr>
            <p:ph type="body" sz="quarter" idx="24" hasCustomPrompt="1"/>
          </p:nvPr>
        </p:nvSpPr>
        <p:spPr>
          <a:xfrm>
            <a:off x="6348026"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cxnSp>
        <p:nvCxnSpPr>
          <p:cNvPr id="14" name="Straight Connector 13"/>
          <p:cNvCxnSpPr/>
          <p:nvPr userDrawn="1"/>
        </p:nvCxnSpPr>
        <p:spPr>
          <a:xfrm>
            <a:off x="3074020" y="1430039"/>
            <a:ext cx="0" cy="3877056"/>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69981" y="1430040"/>
            <a:ext cx="0" cy="3875385"/>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sz="quarter" idx="25" hasCustomPrompt="1"/>
          </p:nvPr>
        </p:nvSpPr>
        <p:spPr>
          <a:xfrm>
            <a:off x="35915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7" name="Text Placeholder 2"/>
          <p:cNvSpPr>
            <a:spLocks noGrp="1"/>
          </p:cNvSpPr>
          <p:nvPr>
            <p:ph type="body" sz="quarter" idx="22" hasCustomPrompt="1"/>
          </p:nvPr>
        </p:nvSpPr>
        <p:spPr>
          <a:xfrm>
            <a:off x="335578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8" name="Text Placeholder 13"/>
          <p:cNvSpPr>
            <a:spLocks noGrp="1"/>
          </p:cNvSpPr>
          <p:nvPr>
            <p:ph type="body" sz="quarter" idx="26"/>
          </p:nvPr>
        </p:nvSpPr>
        <p:spPr>
          <a:xfrm>
            <a:off x="357188"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9" name="Text Placeholder 13"/>
          <p:cNvSpPr>
            <a:spLocks noGrp="1"/>
          </p:cNvSpPr>
          <p:nvPr>
            <p:ph type="body" sz="quarter" idx="30"/>
          </p:nvPr>
        </p:nvSpPr>
        <p:spPr>
          <a:xfrm>
            <a:off x="3355782"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Tree>
    <p:extLst>
      <p:ext uri="{BB962C8B-B14F-4D97-AF65-F5344CB8AC3E}">
        <p14:creationId xmlns:p14="http://schemas.microsoft.com/office/powerpoint/2010/main" val="34662741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06459018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41783852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6"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Janet</a:t>
            </a:r>
          </a:p>
          <a:p>
            <a:pPr>
              <a:lnSpc>
                <a:spcPts val="1200"/>
              </a:lnSpc>
              <a:buClr>
                <a:schemeClr val="tx1"/>
              </a:buClr>
            </a:pPr>
            <a:r>
              <a:rPr lang="en-GB" sz="1000" kern="0" dirty="0"/>
              <a:t>COPD patient</a:t>
            </a:r>
          </a:p>
          <a:p>
            <a:pPr>
              <a:lnSpc>
                <a:spcPts val="1200"/>
              </a:lnSpc>
              <a:buClr>
                <a:schemeClr val="tx1"/>
              </a:buClr>
            </a:pPr>
            <a:r>
              <a:rPr lang="en-GB" sz="1000" i="0" kern="0" dirty="0"/>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5"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endParaRPr lang="en-US" dirty="0"/>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80686948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7999"/>
          </a:xfrm>
          <a:prstGeom prst="rect">
            <a:avLst/>
          </a:prstGeom>
        </p:spPr>
      </p:pic>
      <p:sp>
        <p:nvSpPr>
          <p:cNvPr id="8"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2657502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07570858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240290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7614364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4162044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85804591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6"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9356507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62205983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653916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_logo_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9950136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8">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b="-45"/>
          <a:stretch/>
        </p:blipFill>
        <p:spPr>
          <a:xfrm>
            <a:off x="-1" y="-1"/>
            <a:ext cx="9144001" cy="6858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Chee Yong</a:t>
            </a:r>
          </a:p>
          <a:p>
            <a:pPr>
              <a:lnSpc>
                <a:spcPts val="1200"/>
              </a:lnSpc>
              <a:buClr>
                <a:schemeClr val="tx1"/>
              </a:buClr>
            </a:pPr>
            <a:r>
              <a:rPr lang="en-GB" sz="1000" kern="0" dirty="0"/>
              <a:t>Senior Chemist </a:t>
            </a:r>
          </a:p>
          <a:p>
            <a:pPr>
              <a:lnSpc>
                <a:spcPts val="1200"/>
              </a:lnSpc>
              <a:buClr>
                <a:schemeClr val="tx1"/>
              </a:buClr>
            </a:pPr>
            <a:r>
              <a:rPr lang="en-GB" sz="1000" i="0" kern="0" dirty="0"/>
              <a:t>Singapore</a:t>
            </a:r>
          </a:p>
        </p:txBody>
      </p:sp>
    </p:spTree>
    <p:extLst>
      <p:ext uri="{BB962C8B-B14F-4D97-AF65-F5344CB8AC3E}">
        <p14:creationId xmlns:p14="http://schemas.microsoft.com/office/powerpoint/2010/main" val="2420054431"/>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58660409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35432001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13472441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99879786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2"/>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2"/>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2645" y="358385"/>
            <a:ext cx="554400" cy="4761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90957546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tx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tx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51674208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98415425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and GREY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19914577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preserve="1" userDrawn="1">
  <p:cSld name="Header, Copy and Small Imag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6" name="Text Placeholder 6"/>
          <p:cNvSpPr>
            <a:spLocks noGrp="1"/>
          </p:cNvSpPr>
          <p:nvPr>
            <p:ph type="body" sz="quarter" idx="13"/>
          </p:nvPr>
        </p:nvSpPr>
        <p:spPr>
          <a:xfrm>
            <a:off x="359152" y="3065489"/>
            <a:ext cx="4270248" cy="2723090"/>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7" name="Picture Placeholder 18"/>
          <p:cNvSpPr>
            <a:spLocks noGrp="1" noChangeAspect="1"/>
          </p:cNvSpPr>
          <p:nvPr>
            <p:ph type="pic" sz="quarter" idx="30"/>
          </p:nvPr>
        </p:nvSpPr>
        <p:spPr>
          <a:xfrm>
            <a:off x="5194093" y="3065489"/>
            <a:ext cx="3410262" cy="2723090"/>
          </a:xfrm>
        </p:spPr>
        <p:txBody>
          <a:bodyPr/>
          <a:lstStyle/>
          <a:p>
            <a:endParaRPr lang="en-US" dirty="0"/>
          </a:p>
        </p:txBody>
      </p:sp>
      <p:sp>
        <p:nvSpPr>
          <p:cNvPr id="8" name="Text Placeholder 6"/>
          <p:cNvSpPr>
            <a:spLocks noGrp="1"/>
          </p:cNvSpPr>
          <p:nvPr>
            <p:ph type="body" sz="quarter" idx="34" hasCustomPrompt="1"/>
          </p:nvPr>
        </p:nvSpPr>
        <p:spPr>
          <a:xfrm>
            <a:off x="359154" y="915310"/>
            <a:ext cx="7497222" cy="681038"/>
          </a:xfrm>
        </p:spPr>
        <p:txBody>
          <a:bodyPr vert="horz" lIns="0" tIns="0" rIns="0" bIns="0" rtlCol="0" anchor="ctr" anchorCtr="0">
            <a:noAutofit/>
          </a:bodyPr>
          <a:lstStyle>
            <a:lvl1pPr marL="270000" indent="-270000">
              <a:buFontTx/>
              <a:buNone/>
              <a:defRPr lang="en-US" sz="6000" b="1" dirty="0" smtClean="0">
                <a:solidFill>
                  <a:schemeClr val="tx1"/>
                </a:solidFill>
              </a:defRPr>
            </a:lvl1pPr>
          </a:lstStyle>
          <a:p>
            <a:pPr marL="0" marR="0" lvl="0" indent="0" fontAlgn="auto">
              <a:lnSpc>
                <a:spcPts val="6200"/>
              </a:lnSpc>
              <a:spcAft>
                <a:spcPts val="0"/>
              </a:spcAft>
              <a:buClr>
                <a:schemeClr val="tx1"/>
              </a:buClr>
              <a:buSzTx/>
              <a:tabLst/>
            </a:pPr>
            <a:r>
              <a:rPr lang="en-US" dirty="0"/>
              <a:t>Click to edit text</a:t>
            </a:r>
          </a:p>
        </p:txBody>
      </p:sp>
      <p:sp>
        <p:nvSpPr>
          <p:cNvPr id="9" name="Text Placeholder 6"/>
          <p:cNvSpPr>
            <a:spLocks noGrp="1"/>
          </p:cNvSpPr>
          <p:nvPr>
            <p:ph type="body" sz="quarter" idx="35" hasCustomPrompt="1"/>
          </p:nvPr>
        </p:nvSpPr>
        <p:spPr>
          <a:xfrm>
            <a:off x="359153" y="1776364"/>
            <a:ext cx="8318315" cy="681038"/>
          </a:xfrm>
        </p:spPr>
        <p:txBody>
          <a:bodyPr vert="horz" lIns="0" tIns="0" rIns="0" bIns="0" rtlCol="0" anchor="ctr" anchorCtr="0">
            <a:noAutofit/>
          </a:bodyPr>
          <a:lstStyle>
            <a:lvl1pPr>
              <a:buFontTx/>
              <a:buNone/>
              <a:defRPr lang="en-US" sz="6000" b="1" dirty="0" smtClean="0">
                <a:solidFill>
                  <a:schemeClr val="bg2"/>
                </a:solidFill>
              </a:defRPr>
            </a:lvl1pPr>
          </a:lstStyle>
          <a:p>
            <a:pPr marL="0" marR="0" lvl="0" indent="0" fontAlgn="auto">
              <a:lnSpc>
                <a:spcPts val="6200"/>
              </a:lnSpc>
              <a:spcAft>
                <a:spcPts val="0"/>
              </a:spcAft>
              <a:buClr>
                <a:schemeClr val="tx1"/>
              </a:buClr>
              <a:buSzTx/>
              <a:buNone/>
              <a:tabLst/>
            </a:pPr>
            <a:r>
              <a:rPr lang="en-US" dirty="0"/>
              <a:t>Click to edit text</a:t>
            </a:r>
          </a:p>
        </p:txBody>
      </p:sp>
      <p:sp>
        <p:nvSpPr>
          <p:cNvPr id="10"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8217696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40488D"/>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7403846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872514"/>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Farai</a:t>
            </a:r>
          </a:p>
          <a:p>
            <a:pPr>
              <a:lnSpc>
                <a:spcPts val="1200"/>
              </a:lnSpc>
              <a:buClr>
                <a:schemeClr val="tx1"/>
              </a:buClr>
            </a:pPr>
            <a:r>
              <a:rPr lang="en-GB" sz="1000" kern="0" dirty="0"/>
              <a:t>Strategy</a:t>
            </a:r>
            <a:r>
              <a:rPr lang="en-GB" sz="1000" kern="0" baseline="0" dirty="0"/>
              <a:t> Director, US Pharma</a:t>
            </a:r>
          </a:p>
          <a:p>
            <a:pPr>
              <a:lnSpc>
                <a:spcPts val="1200"/>
              </a:lnSpc>
              <a:buClr>
                <a:schemeClr val="tx1"/>
              </a:buClr>
            </a:pPr>
            <a:r>
              <a:rPr lang="en-GB" sz="1000" i="0" kern="0" dirty="0"/>
              <a:t>USA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36214503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15" name="TextBox 14"/>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BC1077"/>
                </a:solidFill>
              </a:rPr>
              <a:t>Pe</a:t>
            </a:r>
            <a:r>
              <a:rPr lang="en-US" spc="500" dirty="0">
                <a:solidFill>
                  <a:srgbClr val="BC1077"/>
                </a:solidFill>
              </a:rPr>
              <a:t>r</a:t>
            </a:r>
            <a:r>
              <a:rPr lang="en-US" dirty="0">
                <a:solidFill>
                  <a:srgbClr val="BC1077"/>
                </a:solidFill>
              </a:rPr>
              <a:t>formance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64176584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008A00"/>
                </a:solidFill>
              </a:rPr>
              <a:t>Trust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1009165"/>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24752984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1" name="TextBox 10"/>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FFFFFF"/>
                </a:solidFill>
              </a:rPr>
              <a:t>Pe</a:t>
            </a:r>
            <a:r>
              <a:rPr lang="en-US" spc="500" dirty="0">
                <a:solidFill>
                  <a:srgbClr val="FFFFFF"/>
                </a:solidFill>
              </a:rPr>
              <a:t>r</a:t>
            </a:r>
            <a:r>
              <a:rPr lang="en-US" dirty="0">
                <a:solidFill>
                  <a:srgbClr val="FFFFFF"/>
                </a:solidFill>
              </a:rPr>
              <a:t>formance</a:t>
            </a:r>
          </a:p>
        </p:txBody>
      </p:sp>
    </p:spTree>
    <p:extLst>
      <p:ext uri="{BB962C8B-B14F-4D97-AF65-F5344CB8AC3E}">
        <p14:creationId xmlns:p14="http://schemas.microsoft.com/office/powerpoint/2010/main" val="233857895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Trust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0265833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Top Keyline">
    <p:spTree>
      <p:nvGrpSpPr>
        <p:cNvPr id="1" name=""/>
        <p:cNvGrpSpPr/>
        <p:nvPr/>
      </p:nvGrpSpPr>
      <p:grpSpPr>
        <a:xfrm>
          <a:off x="0" y="0"/>
          <a:ext cx="0" cy="0"/>
          <a:chOff x="0" y="0"/>
          <a:chExt cx="0" cy="0"/>
        </a:xfrm>
      </p:grpSpPr>
      <p:sp>
        <p:nvSpPr>
          <p:cNvPr id="9" name="Picture Placeholder 6"/>
          <p:cNvSpPr>
            <a:spLocks noGrp="1" noChangeAspect="1"/>
          </p:cNvSpPr>
          <p:nvPr>
            <p:ph type="pic" sz="quarter" idx="10"/>
          </p:nvPr>
        </p:nvSpPr>
        <p:spPr>
          <a:xfrm>
            <a:off x="4572000" y="1192388"/>
            <a:ext cx="4572000" cy="5665612"/>
          </a:xfrm>
        </p:spPr>
        <p:txBody>
          <a:bodyPr/>
          <a:lstStyle/>
          <a:p>
            <a:endParaRPr lang="en-US" dirty="0"/>
          </a:p>
        </p:txBody>
      </p:sp>
      <p:sp>
        <p:nvSpPr>
          <p:cNvPr id="11"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3"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4" name="Straight Connector 13"/>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6"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64749889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Bottom Keylin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2"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3" name="Straight Connector 12"/>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9" name="Picture Placeholder 8"/>
          <p:cNvSpPr>
            <a:spLocks noGrp="1" noChangeAspect="1"/>
          </p:cNvSpPr>
          <p:nvPr>
            <p:ph type="pic" sz="quarter" idx="22"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Tree>
    <p:extLst>
      <p:ext uri="{BB962C8B-B14F-4D97-AF65-F5344CB8AC3E}">
        <p14:creationId xmlns:p14="http://schemas.microsoft.com/office/powerpoint/2010/main" val="30681158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8677375" y="6476210"/>
            <a:ext cx="288032" cy="365125"/>
          </a:xfrm>
        </p:spPr>
        <p:txBody>
          <a:bodyPr/>
          <a:lstStyle/>
          <a:p>
            <a:fld id="{2FE18977-94FB-415F-B497-03350E8854FC}" type="slidenum">
              <a:rPr lang="en-GB" smtClean="0">
                <a:solidFill>
                  <a:srgbClr val="544F40"/>
                </a:solidFill>
              </a:rPr>
              <a:pPr/>
              <a:t>‹#›</a:t>
            </a:fld>
            <a:endParaRPr lang="en-GB" dirty="0">
              <a:solidFill>
                <a:srgbClr val="544F40"/>
              </a:solidFill>
            </a:endParaRPr>
          </a:p>
        </p:txBody>
      </p:sp>
      <p:sp>
        <p:nvSpPr>
          <p:cNvPr id="10" name="Date Placeholder 3"/>
          <p:cNvSpPr>
            <a:spLocks noGrp="1"/>
          </p:cNvSpPr>
          <p:nvPr>
            <p:ph type="dt" sz="half" idx="2"/>
          </p:nvPr>
        </p:nvSpPr>
        <p:spPr>
          <a:xfrm>
            <a:off x="1710428" y="6476210"/>
            <a:ext cx="917863"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January 2015</a:t>
            </a:r>
          </a:p>
        </p:txBody>
      </p:sp>
      <p:sp>
        <p:nvSpPr>
          <p:cNvPr id="11" name="Footer Placeholder 4"/>
          <p:cNvSpPr>
            <a:spLocks noGrp="1"/>
          </p:cNvSpPr>
          <p:nvPr>
            <p:ph type="ftr" sz="quarter" idx="3"/>
          </p:nvPr>
        </p:nvSpPr>
        <p:spPr>
          <a:xfrm>
            <a:off x="395288" y="6476210"/>
            <a:ext cx="1315139"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Varicella vaccines position paper</a:t>
            </a:r>
          </a:p>
          <a:p>
            <a:r>
              <a:rPr lang="en-GB" dirty="0">
                <a:solidFill>
                  <a:srgbClr val="544F40"/>
                </a:solidFill>
              </a:rPr>
              <a:t>Resource slide deck</a:t>
            </a:r>
          </a:p>
        </p:txBody>
      </p:sp>
      <p:sp>
        <p:nvSpPr>
          <p:cNvPr id="5" name="Text Placeholder 4"/>
          <p:cNvSpPr>
            <a:spLocks noGrp="1"/>
          </p:cNvSpPr>
          <p:nvPr>
            <p:ph type="body" sz="quarter" idx="14"/>
          </p:nvPr>
        </p:nvSpPr>
        <p:spPr>
          <a:xfrm>
            <a:off x="395289" y="1414465"/>
            <a:ext cx="8353425" cy="4897437"/>
          </a:xfrm>
        </p:spPr>
        <p:txBody>
          <a:bodyPr/>
          <a:lstStyle>
            <a:lvl1pPr>
              <a:spcBef>
                <a:spcPts val="2400"/>
              </a:spcBef>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p:cNvSpPr txBox="1"/>
          <p:nvPr userDrawn="1"/>
        </p:nvSpPr>
        <p:spPr>
          <a:xfrm>
            <a:off x="403860" y="5899760"/>
            <a:ext cx="3850750" cy="488515"/>
          </a:xfrm>
          <a:prstGeom prst="rect">
            <a:avLst/>
          </a:prstGeom>
          <a:noFill/>
        </p:spPr>
        <p:txBody>
          <a:bodyPr wrap="square" lIns="0" tIns="0" rIns="0" bIns="0" rtlCol="0">
            <a:noAutofit/>
          </a:bodyPr>
          <a:lstStyle/>
          <a:p>
            <a:endParaRPr lang="en-GB" sz="800" dirty="0">
              <a:solidFill>
                <a:srgbClr val="544F40"/>
              </a:solidFill>
            </a:endParaRPr>
          </a:p>
        </p:txBody>
      </p:sp>
      <p:sp>
        <p:nvSpPr>
          <p:cNvPr id="9" name="Text Placeholder 8"/>
          <p:cNvSpPr>
            <a:spLocks noGrp="1"/>
          </p:cNvSpPr>
          <p:nvPr>
            <p:ph type="body" sz="quarter" idx="15"/>
          </p:nvPr>
        </p:nvSpPr>
        <p:spPr>
          <a:xfrm>
            <a:off x="392804" y="5899150"/>
            <a:ext cx="3138861" cy="488950"/>
          </a:xfrm>
        </p:spPr>
        <p:txBody>
          <a:bodyPr/>
          <a:lstStyle>
            <a:lvl1pPr marL="0" indent="0">
              <a:buFontTx/>
              <a:buNone/>
              <a:defRPr sz="800"/>
            </a:lvl1pPr>
            <a:lvl2pPr marL="358775" indent="0">
              <a:buFontTx/>
              <a:buNone/>
              <a:defRPr sz="800"/>
            </a:lvl2pPr>
          </a:lstStyle>
          <a:p>
            <a:pPr lvl="0"/>
            <a:r>
              <a:rPr lang="en-US" dirty="0"/>
              <a:t>Click to edit Master text styles</a:t>
            </a:r>
          </a:p>
        </p:txBody>
      </p:sp>
    </p:spTree>
    <p:extLst>
      <p:ext uri="{BB962C8B-B14F-4D97-AF65-F5344CB8AC3E}">
        <p14:creationId xmlns:p14="http://schemas.microsoft.com/office/powerpoint/2010/main" val="326317728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ACADA86-2139-4C63-8B59-334CCB6B054D}" type="datetimeFigureOut">
              <a:rPr lang="ru-RU" smtClean="0">
                <a:solidFill>
                  <a:srgbClr val="544F40"/>
                </a:solidFill>
              </a:rPr>
              <a:pPr/>
              <a:t>26.04.2018</a:t>
            </a:fld>
            <a:endParaRPr lang="ru-RU">
              <a:solidFill>
                <a:srgbClr val="544F40"/>
              </a:solidFill>
            </a:endParaRPr>
          </a:p>
        </p:txBody>
      </p:sp>
      <p:sp>
        <p:nvSpPr>
          <p:cNvPr id="5" name="Нижний колонтитул 4"/>
          <p:cNvSpPr>
            <a:spLocks noGrp="1"/>
          </p:cNvSpPr>
          <p:nvPr>
            <p:ph type="ftr" sz="quarter" idx="11"/>
          </p:nvPr>
        </p:nvSpPr>
        <p:spPr/>
        <p:txBody>
          <a:bodyPr/>
          <a:lstStyle/>
          <a:p>
            <a:endParaRPr lang="ru-RU">
              <a:solidFill>
                <a:srgbClr val="544F40"/>
              </a:solidFill>
            </a:endParaRPr>
          </a:p>
        </p:txBody>
      </p:sp>
      <p:sp>
        <p:nvSpPr>
          <p:cNvPr id="6" name="Номер слайда 5"/>
          <p:cNvSpPr>
            <a:spLocks noGrp="1"/>
          </p:cNvSpPr>
          <p:nvPr>
            <p:ph type="sldNum" sz="quarter" idx="12"/>
          </p:nvPr>
        </p:nvSpPr>
        <p:spPr/>
        <p:txBody>
          <a:bodyPr/>
          <a:lstStyle/>
          <a:p>
            <a:fld id="{014DB0B3-9109-4416-947D-D70BFADCF61E}"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3225665569"/>
      </p:ext>
    </p:extLst>
  </p:cSld>
  <p:clrMapOvr>
    <a:masterClrMapping/>
  </p:clrMapOvr>
  <p:hf sldNum="0" hdr="0" ftr="0"/>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5277364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Mili</a:t>
            </a:r>
          </a:p>
          <a:p>
            <a:pPr>
              <a:lnSpc>
                <a:spcPts val="1200"/>
              </a:lnSpc>
              <a:buClr>
                <a:schemeClr val="tx1"/>
              </a:buClr>
            </a:pPr>
            <a:r>
              <a:rPr lang="en-GB" sz="1000" kern="0" dirty="0"/>
              <a:t>Oncology scientist</a:t>
            </a:r>
          </a:p>
          <a:p>
            <a:pPr>
              <a:lnSpc>
                <a:spcPts val="1200"/>
              </a:lnSpc>
              <a:buClr>
                <a:schemeClr val="tx1"/>
              </a:buClr>
            </a:pPr>
            <a:r>
              <a:rPr lang="en-GB" sz="1000" i="0" kern="0" dirty="0"/>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9643084-991E-4F14-97F6-344E53B5F240}" type="datetimeFigureOut">
              <a:rPr lang="ru-RU">
                <a:solidFill>
                  <a:srgbClr val="544F40"/>
                </a:solidFill>
              </a:rPr>
              <a:pPr>
                <a:defRPr/>
              </a:pPr>
              <a:t>26.04.2018</a:t>
            </a:fld>
            <a:endParaRPr lang="ru-RU">
              <a:solidFill>
                <a:srgbClr val="544F4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srgbClr val="544F40"/>
              </a:solidFill>
            </a:endParaRPr>
          </a:p>
        </p:txBody>
      </p:sp>
      <p:sp>
        <p:nvSpPr>
          <p:cNvPr id="7" name="Номер слайда 5"/>
          <p:cNvSpPr>
            <a:spLocks noGrp="1"/>
          </p:cNvSpPr>
          <p:nvPr>
            <p:ph type="sldNum" sz="quarter" idx="12"/>
          </p:nvPr>
        </p:nvSpPr>
        <p:spPr/>
        <p:txBody>
          <a:bodyPr/>
          <a:lstStyle>
            <a:lvl1pPr>
              <a:defRPr/>
            </a:lvl1pPr>
          </a:lstStyle>
          <a:p>
            <a:pPr>
              <a:defRPr/>
            </a:pPr>
            <a:fld id="{3EC37C6C-EDFD-45CE-9F6B-85C91F7A4E57}" type="slidenum">
              <a:rPr lang="ru-RU">
                <a:solidFill>
                  <a:srgbClr val="544F40"/>
                </a:solidFill>
              </a:rPr>
              <a:pPr>
                <a:defRPr/>
              </a:pPr>
              <a:t>‹#›</a:t>
            </a:fld>
            <a:endParaRPr lang="ru-RU">
              <a:solidFill>
                <a:srgbClr val="544F40"/>
              </a:solidFill>
            </a:endParaRPr>
          </a:p>
        </p:txBody>
      </p:sp>
    </p:spTree>
    <p:extLst>
      <p:ext uri="{BB962C8B-B14F-4D97-AF65-F5344CB8AC3E}">
        <p14:creationId xmlns:p14="http://schemas.microsoft.com/office/powerpoint/2010/main" val="5887658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7543800" cy="1431925"/>
          </a:xfrm>
        </p:spPr>
        <p:txBody>
          <a:bodyPr/>
          <a:lstStyle/>
          <a:p>
            <a:r>
              <a:rPr lang="ru-RU"/>
              <a:t>Образец заголовка</a:t>
            </a:r>
          </a:p>
        </p:txBody>
      </p:sp>
      <p:sp>
        <p:nvSpPr>
          <p:cNvPr id="3" name="Объект 2"/>
          <p:cNvSpPr>
            <a:spLocks noGrp="1"/>
          </p:cNvSpPr>
          <p:nvPr>
            <p:ph sz="half" idx="1"/>
          </p:nvPr>
        </p:nvSpPr>
        <p:spPr>
          <a:xfrm>
            <a:off x="1066800" y="1981200"/>
            <a:ext cx="75438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1066800" y="4114800"/>
            <a:ext cx="75438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7"/>
          <p:cNvSpPr>
            <a:spLocks noGrp="1" noChangeArrowheads="1"/>
          </p:cNvSpPr>
          <p:nvPr>
            <p:ph type="dt" sz="half" idx="10"/>
          </p:nvPr>
        </p:nvSpPr>
        <p:spPr>
          <a:ln/>
        </p:spPr>
        <p:txBody>
          <a:bodyPr/>
          <a:lstStyle>
            <a:lvl1pPr>
              <a:defRPr/>
            </a:lvl1pPr>
          </a:lstStyle>
          <a:p>
            <a:pPr>
              <a:defRPr/>
            </a:pPr>
            <a:endParaRPr lang="ru-RU" altLang="ru-RU">
              <a:solidFill>
                <a:srgbClr val="544F4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ru-RU" altLang="ru-RU">
              <a:solidFill>
                <a:srgbClr val="544F40"/>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A4E3AA2D-7E77-4A96-AC81-2BBF78453BB5}"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1115713558"/>
      </p:ext>
    </p:extLst>
  </p:cSld>
  <p:clrMapOvr>
    <a:masterClrMapping/>
  </p:clrMapOvr>
  <p:transition>
    <p:cove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7315200" cy="4495800"/>
          </a:xfrm>
        </p:spPr>
        <p:txBody>
          <a:bodyPr/>
          <a:lstStyle>
            <a:lvl1pPr marL="230188" indent="-230188">
              <a:spcBef>
                <a:spcPts val="1800"/>
              </a:spcBef>
              <a:buSzPct val="120000"/>
              <a:defRPr sz="2400"/>
            </a:lvl1pPr>
            <a:lvl2pPr marL="517525" indent="-287338">
              <a:buFont typeface="Arial" pitchFamily="34" charset="0"/>
              <a:buChar char="–"/>
              <a:defRPr sz="2000"/>
            </a:lvl2pPr>
            <a:lvl3pPr marL="738188" indent="-220663">
              <a:buSzPct val="125000"/>
              <a:defRPr sz="1800"/>
            </a:lvl3pPr>
            <a:lvl4pPr marL="969963" indent="-231775">
              <a:buFont typeface="Arial" pitchFamily="34" charset="0"/>
              <a:buChar char="–"/>
              <a:defRPr sz="1600"/>
            </a:lvl4pPr>
            <a:lvl5pPr marL="1144588" indent="-174625">
              <a:buSzPct val="12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663209174"/>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44F40"/>
                </a:solidFill>
              </a:rPr>
              <a:pPr/>
              <a:t>26.04.2018</a:t>
            </a:fld>
            <a:endParaRPr lang="ru-RU">
              <a:solidFill>
                <a:srgbClr val="544F40"/>
              </a:solidFill>
            </a:endParaRPr>
          </a:p>
        </p:txBody>
      </p:sp>
      <p:sp>
        <p:nvSpPr>
          <p:cNvPr id="5" name="Footer Placeholder 4"/>
          <p:cNvSpPr>
            <a:spLocks noGrp="1"/>
          </p:cNvSpPr>
          <p:nvPr>
            <p:ph type="ftr" sz="quarter" idx="11"/>
          </p:nvPr>
        </p:nvSpPr>
        <p:spPr/>
        <p:txBody>
          <a:bodyPr/>
          <a:lstStyle/>
          <a:p>
            <a:endParaRPr lang="ru-RU">
              <a:solidFill>
                <a:srgbClr val="544F40"/>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195970725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78C7FFF-AA0C-440C-9AF3-A1EBB68A253F}" type="datetimeFigureOut">
              <a:rPr lang="ru-RU">
                <a:solidFill>
                  <a:srgbClr val="544F40"/>
                </a:solidFill>
              </a:rPr>
              <a:pPr>
                <a:defRPr/>
              </a:pPr>
              <a:t>26.04.2018</a:t>
            </a:fld>
            <a:endParaRPr lang="ru-RU">
              <a:solidFill>
                <a:srgbClr val="544F4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srgbClr val="544F40"/>
              </a:solidFill>
            </a:endParaRPr>
          </a:p>
        </p:txBody>
      </p:sp>
      <p:sp>
        <p:nvSpPr>
          <p:cNvPr id="7" name="Номер слайда 5"/>
          <p:cNvSpPr>
            <a:spLocks noGrp="1"/>
          </p:cNvSpPr>
          <p:nvPr>
            <p:ph type="sldNum" sz="quarter" idx="12"/>
          </p:nvPr>
        </p:nvSpPr>
        <p:spPr/>
        <p:txBody>
          <a:bodyPr/>
          <a:lstStyle>
            <a:lvl1pPr>
              <a:defRPr/>
            </a:lvl1pPr>
          </a:lstStyle>
          <a:p>
            <a:pPr>
              <a:defRPr/>
            </a:pPr>
            <a:fld id="{78DAC7AE-EF21-4840-890E-ED90465FEA6D}"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104705186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preserve="1" userDrawn="1">
  <p:cSld name="Title Slide Blank_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246043125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_logo_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47425026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Hani</a:t>
            </a:r>
          </a:p>
          <a:p>
            <a:pPr>
              <a:lnSpc>
                <a:spcPts val="1200"/>
              </a:lnSpc>
              <a:buClr>
                <a:srgbClr val="544F40"/>
              </a:buClr>
            </a:pPr>
            <a:r>
              <a:rPr lang="en-GB" sz="1000" kern="0" dirty="0">
                <a:solidFill>
                  <a:srgbClr val="544F40"/>
                </a:solidFill>
              </a:rPr>
              <a:t>Manufacturing Electrical Lead</a:t>
            </a:r>
          </a:p>
          <a:p>
            <a:pPr>
              <a:lnSpc>
                <a:spcPts val="1200"/>
              </a:lnSpc>
              <a:buClr>
                <a:srgbClr val="544F40"/>
              </a:buClr>
            </a:pPr>
            <a:r>
              <a:rPr lang="en-GB" sz="1000" kern="0" dirty="0">
                <a:solidFill>
                  <a:srgbClr val="544F40"/>
                </a:solidFill>
              </a:rPr>
              <a:t>Jeddah, Saudi Arabia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35102939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Herbert</a:t>
            </a:r>
          </a:p>
          <a:p>
            <a:pPr>
              <a:lnSpc>
                <a:spcPts val="1200"/>
              </a:lnSpc>
              <a:buClr>
                <a:srgbClr val="544F40"/>
              </a:buClr>
            </a:pPr>
            <a:r>
              <a:rPr lang="en-GB" sz="1000" kern="0" dirty="0">
                <a:solidFill>
                  <a:srgbClr val="544F40"/>
                </a:solidFill>
              </a:rPr>
              <a:t>Nurse</a:t>
            </a:r>
          </a:p>
          <a:p>
            <a:pPr>
              <a:lnSpc>
                <a:spcPts val="1200"/>
              </a:lnSpc>
              <a:buClr>
                <a:srgbClr val="544F40"/>
              </a:buClr>
            </a:pPr>
            <a:r>
              <a:rPr lang="en-GB" sz="1000" kern="0" dirty="0">
                <a:solidFill>
                  <a:srgbClr val="544F40"/>
                </a:solidFill>
              </a:rPr>
              <a:t>Jeddah, Saudi Arabia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83839601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Lennie</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1443756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08"/>
          <a:stretch/>
        </p:blipFill>
        <p:spPr>
          <a:xfrm>
            <a:off x="5231449" y="2806465"/>
            <a:ext cx="3865419" cy="384250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Box 9"/>
          <p:cNvSpPr txBox="1"/>
          <p:nvPr userDrawn="1"/>
        </p:nvSpPr>
        <p:spPr>
          <a:xfrm>
            <a:off x="0"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Mili</a:t>
            </a:r>
          </a:p>
          <a:p>
            <a:pPr>
              <a:lnSpc>
                <a:spcPts val="1200"/>
              </a:lnSpc>
              <a:buClr>
                <a:schemeClr val="tx1"/>
              </a:buClr>
            </a:pPr>
            <a:r>
              <a:rPr lang="en-GB" sz="1000" kern="0" dirty="0"/>
              <a:t>Oncology scientist</a:t>
            </a:r>
          </a:p>
          <a:p>
            <a:pPr>
              <a:lnSpc>
                <a:spcPts val="1200"/>
              </a:lnSpc>
              <a:buClr>
                <a:schemeClr val="tx1"/>
              </a:buClr>
            </a:pPr>
            <a:r>
              <a:rPr lang="en-GB" sz="1000" i="0" kern="0" dirty="0"/>
              <a:t>Philadelphia, USA</a:t>
            </a:r>
          </a:p>
        </p:txBody>
      </p:sp>
      <p:sp>
        <p:nvSpPr>
          <p:cNvPr id="15"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6"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Kenley</a:t>
            </a:r>
          </a:p>
          <a:p>
            <a:pPr>
              <a:lnSpc>
                <a:spcPts val="1200"/>
              </a:lnSpc>
              <a:buClr>
                <a:srgbClr val="544F40"/>
              </a:buClr>
            </a:pPr>
            <a:r>
              <a:rPr lang="en-GB" sz="1000" kern="0" dirty="0">
                <a:solidFill>
                  <a:srgbClr val="544F40"/>
                </a:solidFill>
              </a:rPr>
              <a:t>Pharmacist</a:t>
            </a:r>
          </a:p>
          <a:p>
            <a:pPr>
              <a:lnSpc>
                <a:spcPts val="1200"/>
              </a:lnSpc>
              <a:buClr>
                <a:srgbClr val="544F40"/>
              </a:buClr>
            </a:pPr>
            <a:r>
              <a:rPr lang="en-GB" sz="1000" kern="0" dirty="0">
                <a:solidFill>
                  <a:srgbClr val="544F40"/>
                </a:solidFill>
              </a:rPr>
              <a:t>Salford, 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51756038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Agustín </a:t>
            </a:r>
          </a:p>
          <a:p>
            <a:pPr>
              <a:lnSpc>
                <a:spcPts val="1200"/>
              </a:lnSpc>
              <a:buClr>
                <a:srgbClr val="544F40"/>
              </a:buClr>
            </a:pPr>
            <a:r>
              <a:rPr lang="en-GB" sz="1000" kern="0" dirty="0">
                <a:solidFill>
                  <a:srgbClr val="544F40"/>
                </a:solidFill>
              </a:rPr>
              <a:t>Asthma patient</a:t>
            </a:r>
          </a:p>
          <a:p>
            <a:pPr>
              <a:lnSpc>
                <a:spcPts val="1200"/>
              </a:lnSpc>
              <a:buClr>
                <a:srgbClr val="544F40"/>
              </a:buClr>
            </a:pPr>
            <a:r>
              <a:rPr lang="en-GB" sz="1000" kern="0" dirty="0">
                <a:solidFill>
                  <a:srgbClr val="544F40"/>
                </a:solidFill>
              </a:rPr>
              <a:t>Argentina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50106239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Denis and Lindsay</a:t>
            </a:r>
          </a:p>
          <a:p>
            <a:pPr>
              <a:lnSpc>
                <a:spcPts val="1200"/>
              </a:lnSpc>
              <a:buClr>
                <a:srgbClr val="544F40"/>
              </a:buClr>
            </a:pPr>
            <a:r>
              <a:rPr lang="en-GB" sz="1000" kern="0" dirty="0">
                <a:solidFill>
                  <a:srgbClr val="544F40"/>
                </a:solidFill>
              </a:rPr>
              <a:t>Travel vaccine recipients</a:t>
            </a:r>
          </a:p>
          <a:p>
            <a:pPr>
              <a:lnSpc>
                <a:spcPts val="1200"/>
              </a:lnSpc>
              <a:buClr>
                <a:srgbClr val="544F40"/>
              </a:buClr>
            </a:pPr>
            <a:r>
              <a:rPr lang="en-GB" sz="1000" kern="0" dirty="0">
                <a:solidFill>
                  <a:srgbClr val="544F40"/>
                </a:solidFill>
              </a:rPr>
              <a:t>Liege, Belgium</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25123889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George</a:t>
            </a:r>
          </a:p>
          <a:p>
            <a:pPr>
              <a:lnSpc>
                <a:spcPts val="1200"/>
              </a:lnSpc>
              <a:buClr>
                <a:srgbClr val="544F40"/>
              </a:buClr>
            </a:pPr>
            <a:r>
              <a:rPr lang="en-GB" sz="1000" kern="0" dirty="0">
                <a:solidFill>
                  <a:srgbClr val="544F40"/>
                </a:solidFill>
              </a:rPr>
              <a:t>GSK Sales Representative</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1728227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Fay</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077179047"/>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Ricky</a:t>
            </a:r>
          </a:p>
          <a:p>
            <a:pPr>
              <a:lnSpc>
                <a:spcPts val="1200"/>
              </a:lnSpc>
              <a:buClr>
                <a:srgbClr val="544F40"/>
              </a:buClr>
            </a:pPr>
            <a:r>
              <a:rPr lang="en-GB" sz="1000" kern="0" dirty="0">
                <a:solidFill>
                  <a:srgbClr val="544F40"/>
                </a:solidFill>
              </a:rPr>
              <a:t>GSK Trade Sales Manager</a:t>
            </a:r>
          </a:p>
          <a:p>
            <a:pPr>
              <a:lnSpc>
                <a:spcPts val="1200"/>
              </a:lnSpc>
              <a:buClr>
                <a:srgbClr val="544F40"/>
              </a:buClr>
            </a:pPr>
            <a:r>
              <a:rPr lang="en-GB" sz="1000" kern="0" dirty="0">
                <a:solidFill>
                  <a:srgbClr val="544F40"/>
                </a:solidFill>
              </a:rPr>
              <a:t>Hong Kong</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9"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23934355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Summer</a:t>
            </a:r>
          </a:p>
          <a:p>
            <a:pPr>
              <a:lnSpc>
                <a:spcPts val="1200"/>
              </a:lnSpc>
              <a:buClr>
                <a:srgbClr val="544F40"/>
              </a:buClr>
            </a:pPr>
            <a:r>
              <a:rPr lang="en-GB" sz="1000" kern="0" dirty="0">
                <a:solidFill>
                  <a:srgbClr val="544F40"/>
                </a:solidFill>
              </a:rPr>
              <a:t>Sales Excellence Officer</a:t>
            </a:r>
          </a:p>
          <a:p>
            <a:pPr>
              <a:lnSpc>
                <a:spcPts val="1200"/>
              </a:lnSpc>
              <a:buClr>
                <a:srgbClr val="544F40"/>
              </a:buClr>
            </a:pPr>
            <a:r>
              <a:rPr lang="en-GB" sz="1000" kern="0" dirty="0">
                <a:solidFill>
                  <a:srgbClr val="544F40"/>
                </a:solidFill>
              </a:rPr>
              <a:t>Hong Kong</a:t>
            </a:r>
          </a:p>
        </p:txBody>
      </p:sp>
    </p:spTree>
    <p:extLst>
      <p:ext uri="{BB962C8B-B14F-4D97-AF65-F5344CB8AC3E}">
        <p14:creationId xmlns:p14="http://schemas.microsoft.com/office/powerpoint/2010/main" val="3580427639"/>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Mouir</a:t>
            </a:r>
          </a:p>
          <a:p>
            <a:pPr>
              <a:lnSpc>
                <a:spcPts val="1200"/>
              </a:lnSpc>
              <a:buClr>
                <a:srgbClr val="544F40"/>
              </a:buClr>
            </a:pPr>
            <a:r>
              <a:rPr lang="en-GB" sz="1000" kern="0" dirty="0">
                <a:solidFill>
                  <a:srgbClr val="544F40"/>
                </a:solidFill>
              </a:rPr>
              <a:t>Dental patient</a:t>
            </a:r>
          </a:p>
          <a:p>
            <a:pPr>
              <a:lnSpc>
                <a:spcPts val="1200"/>
              </a:lnSpc>
              <a:buClr>
                <a:srgbClr val="544F40"/>
              </a:buClr>
            </a:pPr>
            <a:r>
              <a:rPr lang="en-GB" sz="1000" kern="0" dirty="0">
                <a:solidFill>
                  <a:srgbClr val="544F40"/>
                </a:solidFill>
              </a:rPr>
              <a:t>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80402931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Nicola</a:t>
            </a:r>
          </a:p>
          <a:p>
            <a:pPr>
              <a:lnSpc>
                <a:spcPts val="1200"/>
              </a:lnSpc>
              <a:buClr>
                <a:srgbClr val="544F40"/>
              </a:buClr>
            </a:pPr>
            <a:r>
              <a:rPr lang="en-GB" sz="1000" kern="0" dirty="0">
                <a:solidFill>
                  <a:srgbClr val="544F40"/>
                </a:solidFill>
              </a:rPr>
              <a:t>Clinical trials nurse</a:t>
            </a:r>
          </a:p>
          <a:p>
            <a:pPr>
              <a:lnSpc>
                <a:spcPts val="1200"/>
              </a:lnSpc>
              <a:buClr>
                <a:srgbClr val="544F40"/>
              </a:buClr>
            </a:pPr>
            <a:r>
              <a:rPr lang="en-GB" sz="1000" kern="0" dirty="0">
                <a:solidFill>
                  <a:srgbClr val="544F40"/>
                </a:solidFill>
              </a:rPr>
              <a:t>Addenbrookes, 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646661797"/>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Ma</a:t>
            </a:r>
          </a:p>
          <a:p>
            <a:pPr>
              <a:lnSpc>
                <a:spcPts val="1200"/>
              </a:lnSpc>
              <a:buClr>
                <a:srgbClr val="544F40"/>
              </a:buClr>
            </a:pPr>
            <a:r>
              <a:rPr lang="en-GB" sz="1000" kern="0" dirty="0">
                <a:solidFill>
                  <a:srgbClr val="544F40"/>
                </a:solidFill>
              </a:rPr>
              <a:t>Augmentin production line</a:t>
            </a:r>
          </a:p>
          <a:p>
            <a:pPr>
              <a:lnSpc>
                <a:spcPts val="1200"/>
              </a:lnSpc>
              <a:buClr>
                <a:srgbClr val="544F40"/>
              </a:buClr>
            </a:pPr>
            <a:r>
              <a:rPr lang="en-GB" sz="1000" kern="0" dirty="0">
                <a:solidFill>
                  <a:srgbClr val="544F40"/>
                </a:solidFill>
              </a:rPr>
              <a:t>Jeddah, Saudi Arabia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354347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Brendan</a:t>
            </a:r>
          </a:p>
          <a:p>
            <a:pPr>
              <a:lnSpc>
                <a:spcPts val="1200"/>
              </a:lnSpc>
              <a:buClr>
                <a:schemeClr val="tx1"/>
              </a:buClr>
            </a:pPr>
            <a:r>
              <a:rPr lang="en-GB" sz="1000" kern="0" dirty="0"/>
              <a:t>Sales Representative</a:t>
            </a:r>
          </a:p>
          <a:p>
            <a:pPr>
              <a:lnSpc>
                <a:spcPts val="1200"/>
              </a:lnSpc>
              <a:buClr>
                <a:schemeClr val="tx1"/>
              </a:buClr>
            </a:pPr>
            <a:r>
              <a:rPr lang="en-GB" sz="1000" i="0" kern="0" dirty="0"/>
              <a:t>Philadelphia,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grpSp>
        <p:nvGrpSpPr>
          <p:cNvPr id="11" name="Group 10"/>
          <p:cNvGrpSpPr/>
          <p:nvPr userDrawn="1"/>
        </p:nvGrpSpPr>
        <p:grpSpPr>
          <a:xfrm>
            <a:off x="6777728" y="5656279"/>
            <a:ext cx="2366272" cy="913556"/>
            <a:chOff x="6777729" y="3920032"/>
            <a:chExt cx="2366272" cy="913556"/>
          </a:xfrm>
        </p:grpSpPr>
        <p:sp>
          <p:nvSpPr>
            <p:cNvPr id="12" name="TextBox 11"/>
            <p:cNvSpPr txBox="1"/>
            <p:nvPr userDrawn="1"/>
          </p:nvSpPr>
          <p:spPr>
            <a:xfrm>
              <a:off x="6777729" y="4565019"/>
              <a:ext cx="2366272" cy="268569"/>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800" kern="0" dirty="0">
                  <a:solidFill>
                    <a:srgbClr val="544F40"/>
                  </a:solidFill>
                </a:rPr>
                <a:t>Photo credit Martin Web/Save the Children</a:t>
              </a:r>
            </a:p>
          </p:txBody>
        </p:sp>
        <p:sp>
          <p:nvSpPr>
            <p:cNvPr id="13" name="TextBox 12"/>
            <p:cNvSpPr txBox="1"/>
            <p:nvPr userDrawn="1"/>
          </p:nvSpPr>
          <p:spPr>
            <a:xfrm>
              <a:off x="6777729" y="3920032"/>
              <a:ext cx="2366271"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Elizabeth and Patience</a:t>
              </a:r>
            </a:p>
            <a:p>
              <a:pPr>
                <a:lnSpc>
                  <a:spcPts val="1200"/>
                </a:lnSpc>
                <a:buClr>
                  <a:srgbClr val="544F40"/>
                </a:buClr>
              </a:pPr>
              <a:r>
                <a:rPr lang="en-GB" sz="1000" kern="0" dirty="0">
                  <a:solidFill>
                    <a:srgbClr val="544F40"/>
                  </a:solidFill>
                </a:rPr>
                <a:t>Save the Children clinic attendee</a:t>
              </a:r>
            </a:p>
            <a:p>
              <a:pPr>
                <a:lnSpc>
                  <a:spcPts val="1200"/>
                </a:lnSpc>
                <a:buClr>
                  <a:srgbClr val="544F40"/>
                </a:buClr>
              </a:pPr>
              <a:r>
                <a:rPr lang="en-GB" sz="1000" kern="0" dirty="0">
                  <a:solidFill>
                    <a:srgbClr val="544F40"/>
                  </a:solidFill>
                </a:rPr>
                <a:t>Liberia</a:t>
              </a:r>
            </a:p>
          </p:txBody>
        </p:sp>
      </p:gr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18343290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Hui</a:t>
            </a:r>
          </a:p>
          <a:p>
            <a:pPr>
              <a:lnSpc>
                <a:spcPts val="1200"/>
              </a:lnSpc>
              <a:buClr>
                <a:srgbClr val="544F40"/>
              </a:buClr>
            </a:pPr>
            <a:r>
              <a:rPr lang="en-GB" sz="1000" kern="0" dirty="0">
                <a:solidFill>
                  <a:srgbClr val="544F40"/>
                </a:solidFill>
              </a:rPr>
              <a:t>Process scientist</a:t>
            </a:r>
          </a:p>
          <a:p>
            <a:pPr>
              <a:lnSpc>
                <a:spcPts val="1200"/>
              </a:lnSpc>
              <a:buClr>
                <a:srgbClr val="544F40"/>
              </a:buClr>
            </a:pPr>
            <a:r>
              <a:rPr lang="en-GB" sz="1000" kern="0" dirty="0">
                <a:solidFill>
                  <a:srgbClr val="544F40"/>
                </a:solidFill>
              </a:rPr>
              <a:t>China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46797591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Pam</a:t>
            </a:r>
          </a:p>
          <a:p>
            <a:pPr>
              <a:lnSpc>
                <a:spcPts val="1200"/>
              </a:lnSpc>
              <a:buClr>
                <a:srgbClr val="544F40"/>
              </a:buClr>
            </a:pPr>
            <a:r>
              <a:rPr lang="en-GB" sz="1000" kern="0" dirty="0">
                <a:solidFill>
                  <a:srgbClr val="544F40"/>
                </a:solidFill>
              </a:rPr>
              <a:t>Respiratory manufacturing </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44602030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6"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Janet</a:t>
            </a:r>
          </a:p>
          <a:p>
            <a:pPr>
              <a:lnSpc>
                <a:spcPts val="1200"/>
              </a:lnSpc>
              <a:buClr>
                <a:srgbClr val="544F40"/>
              </a:buClr>
            </a:pPr>
            <a:r>
              <a:rPr lang="en-GB" sz="1000" kern="0" dirty="0">
                <a:solidFill>
                  <a:srgbClr val="544F40"/>
                </a:solidFill>
              </a:rPr>
              <a:t>COPD patient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00734005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8">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b="-45"/>
          <a:stretch/>
        </p:blipFill>
        <p:spPr>
          <a:xfrm>
            <a:off x="-1" y="-1"/>
            <a:ext cx="9144001" cy="6858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Chee Yong</a:t>
            </a:r>
          </a:p>
          <a:p>
            <a:pPr>
              <a:lnSpc>
                <a:spcPts val="1200"/>
              </a:lnSpc>
              <a:buClr>
                <a:srgbClr val="544F40"/>
              </a:buClr>
            </a:pPr>
            <a:r>
              <a:rPr lang="en-GB" sz="1000" kern="0" dirty="0">
                <a:solidFill>
                  <a:srgbClr val="544F40"/>
                </a:solidFill>
              </a:rPr>
              <a:t>Senior Chemist </a:t>
            </a:r>
          </a:p>
          <a:p>
            <a:pPr>
              <a:lnSpc>
                <a:spcPts val="1200"/>
              </a:lnSpc>
              <a:buClr>
                <a:srgbClr val="544F40"/>
              </a:buClr>
            </a:pPr>
            <a:r>
              <a:rPr lang="en-GB" sz="1000" kern="0" dirty="0">
                <a:solidFill>
                  <a:srgbClr val="544F40"/>
                </a:solidFill>
              </a:rPr>
              <a:t>Singapore</a:t>
            </a:r>
          </a:p>
        </p:txBody>
      </p:sp>
    </p:spTree>
    <p:extLst>
      <p:ext uri="{BB962C8B-B14F-4D97-AF65-F5344CB8AC3E}">
        <p14:creationId xmlns:p14="http://schemas.microsoft.com/office/powerpoint/2010/main" val="3880567721"/>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872514"/>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Farai</a:t>
            </a:r>
          </a:p>
          <a:p>
            <a:pPr>
              <a:lnSpc>
                <a:spcPts val="1200"/>
              </a:lnSpc>
              <a:buClr>
                <a:srgbClr val="544F40"/>
              </a:buClr>
            </a:pPr>
            <a:r>
              <a:rPr lang="en-GB" sz="1000" kern="0" dirty="0">
                <a:solidFill>
                  <a:srgbClr val="544F40"/>
                </a:solidFill>
              </a:rPr>
              <a:t>Strategy Director, US Pharma</a:t>
            </a:r>
          </a:p>
          <a:p>
            <a:pPr>
              <a:lnSpc>
                <a:spcPts val="1200"/>
              </a:lnSpc>
              <a:buClr>
                <a:srgbClr val="544F40"/>
              </a:buClr>
            </a:pPr>
            <a:r>
              <a:rPr lang="en-GB" sz="1000" kern="0" dirty="0">
                <a:solidFill>
                  <a:srgbClr val="544F40"/>
                </a:solidFill>
              </a:rPr>
              <a:t>USA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90033527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52790411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08"/>
          <a:stretch/>
        </p:blipFill>
        <p:spPr>
          <a:xfrm>
            <a:off x="5231449" y="2806465"/>
            <a:ext cx="3865419" cy="384250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Box 9"/>
          <p:cNvSpPr txBox="1"/>
          <p:nvPr userDrawn="1"/>
        </p:nvSpPr>
        <p:spPr>
          <a:xfrm>
            <a:off x="0"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5"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6"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18684521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Brendan</a:t>
            </a:r>
          </a:p>
          <a:p>
            <a:pPr>
              <a:lnSpc>
                <a:spcPts val="1200"/>
              </a:lnSpc>
              <a:buClr>
                <a:srgbClr val="544F40"/>
              </a:buClr>
            </a:pPr>
            <a:r>
              <a:rPr lang="en-GB" sz="1000" kern="0" dirty="0">
                <a:solidFill>
                  <a:srgbClr val="544F40"/>
                </a:solidFill>
              </a:rPr>
              <a:t>Sales Representative</a:t>
            </a:r>
          </a:p>
          <a:p>
            <a:pPr>
              <a:lnSpc>
                <a:spcPts val="1200"/>
              </a:lnSpc>
              <a:buClr>
                <a:srgbClr val="544F40"/>
              </a:buClr>
            </a:pPr>
            <a:r>
              <a:rPr lang="en-GB" sz="1000" kern="0" dirty="0">
                <a:solidFill>
                  <a:srgbClr val="544F40"/>
                </a:solidFill>
              </a:rPr>
              <a:t>Philadelphia,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99814561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1"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2" name="TextBox 11"/>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Dr Ignance</a:t>
            </a:r>
          </a:p>
          <a:p>
            <a:pPr>
              <a:lnSpc>
                <a:spcPts val="1200"/>
              </a:lnSpc>
              <a:buClr>
                <a:srgbClr val="544F40"/>
              </a:buClr>
            </a:pPr>
            <a:r>
              <a:rPr lang="en-GB" sz="1000" kern="0" dirty="0">
                <a:solidFill>
                  <a:srgbClr val="544F40"/>
                </a:solidFill>
              </a:rPr>
              <a:t>Doctor</a:t>
            </a:r>
          </a:p>
          <a:p>
            <a:pPr>
              <a:lnSpc>
                <a:spcPts val="1200"/>
              </a:lnSpc>
              <a:buClr>
                <a:srgbClr val="544F40"/>
              </a:buClr>
            </a:pPr>
            <a:r>
              <a:rPr lang="en-GB" sz="1000" kern="0" dirty="0">
                <a:solidFill>
                  <a:srgbClr val="544F40"/>
                </a:solidFill>
              </a:rPr>
              <a:t>Rwanda</a:t>
            </a:r>
          </a:p>
        </p:txBody>
      </p:sp>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2045748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1"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2" name="TextBox 11"/>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Dr Ignance</a:t>
            </a:r>
          </a:p>
          <a:p>
            <a:pPr>
              <a:lnSpc>
                <a:spcPts val="1200"/>
              </a:lnSpc>
              <a:buClr>
                <a:schemeClr val="tx1"/>
              </a:buClr>
            </a:pPr>
            <a:r>
              <a:rPr lang="en-GB" sz="1000" kern="0" dirty="0"/>
              <a:t>Doctor</a:t>
            </a:r>
          </a:p>
          <a:p>
            <a:pPr>
              <a:lnSpc>
                <a:spcPts val="1200"/>
              </a:lnSpc>
              <a:buClr>
                <a:schemeClr val="tx1"/>
              </a:buClr>
            </a:pPr>
            <a:r>
              <a:rPr lang="en-GB" sz="1000" i="0" kern="0" dirty="0"/>
              <a:t>Rwanda</a:t>
            </a:r>
          </a:p>
        </p:txBody>
      </p:sp>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4039393"/>
            <a:ext cx="5004288"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br>
              <a:rPr lang="en-US" dirty="0"/>
            </a:br>
            <a:r>
              <a:rPr lang="en-US" dirty="0"/>
              <a:t>heading style</a:t>
            </a:r>
          </a:p>
        </p:txBody>
      </p:sp>
      <p:sp>
        <p:nvSpPr>
          <p:cNvPr id="8" name="Text Placeholder 23"/>
          <p:cNvSpPr>
            <a:spLocks noGrp="1"/>
          </p:cNvSpPr>
          <p:nvPr>
            <p:ph type="body" sz="quarter" idx="11" hasCustomPrompt="1"/>
          </p:nvPr>
        </p:nvSpPr>
        <p:spPr>
          <a:xfrm>
            <a:off x="349200" y="5055444"/>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Tree>
    <p:extLst>
      <p:ext uri="{BB962C8B-B14F-4D97-AF65-F5344CB8AC3E}">
        <p14:creationId xmlns:p14="http://schemas.microsoft.com/office/powerpoint/2010/main" val="407385366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12" name="Text Placeholder 13"/>
          <p:cNvSpPr>
            <a:spLocks noGrp="1"/>
          </p:cNvSpPr>
          <p:nvPr>
            <p:ph type="body" sz="quarter" idx="12" hasCustomPrompt="1"/>
          </p:nvPr>
        </p:nvSpPr>
        <p:spPr>
          <a:xfrm>
            <a:off x="348547" y="1921344"/>
            <a:ext cx="5004091"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p>
          <a:p>
            <a:pPr lvl="0"/>
            <a:r>
              <a:rPr lang="en-US" dirty="0"/>
              <a:t>heading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5" name="Text Placeholder 23"/>
          <p:cNvSpPr>
            <a:spLocks noGrp="1"/>
          </p:cNvSpPr>
          <p:nvPr>
            <p:ph type="body" sz="quarter" idx="11" hasCustomPrompt="1"/>
          </p:nvPr>
        </p:nvSpPr>
        <p:spPr>
          <a:xfrm>
            <a:off x="349200" y="2937395"/>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37908223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375072" y="1177489"/>
            <a:ext cx="8413327"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4" name="Date Placeholder 3"/>
          <p:cNvSpPr>
            <a:spLocks noGrp="1"/>
          </p:cNvSpPr>
          <p:nvPr>
            <p:ph type="dt" sz="half" idx="19"/>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7" name="Footer Placeholder 6"/>
          <p:cNvSpPr>
            <a:spLocks noGrp="1"/>
          </p:cNvSpPr>
          <p:nvPr>
            <p:ph type="ftr" sz="quarter" idx="20"/>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1"/>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235493286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533526"/>
            <a:ext cx="8418513" cy="432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374904" y="1179576"/>
            <a:ext cx="8418513"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9"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4"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94981271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preserve="1" userDrawn="1">
  <p:cSld name="Large Bullet">
    <p:spTree>
      <p:nvGrpSpPr>
        <p:cNvPr id="1" name=""/>
        <p:cNvGrpSpPr/>
        <p:nvPr/>
      </p:nvGrpSpPr>
      <p:grpSpPr>
        <a:xfrm>
          <a:off x="0" y="0"/>
          <a:ext cx="0" cy="0"/>
          <a:chOff x="0" y="0"/>
          <a:chExt cx="0" cy="0"/>
        </a:xfrm>
      </p:grpSpPr>
      <p:sp>
        <p:nvSpPr>
          <p:cNvPr id="8" name="Text Placeholder 5"/>
          <p:cNvSpPr>
            <a:spLocks noGrp="1"/>
          </p:cNvSpPr>
          <p:nvPr>
            <p:ph type="body" sz="quarter" idx="21"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2"/>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3"/>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4"/>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375072" y="1177489"/>
            <a:ext cx="8413327" cy="4658549"/>
          </a:xfrm>
        </p:spPr>
        <p:txBody>
          <a:bodyPr/>
          <a:lstStyle>
            <a:lvl1pPr>
              <a:defRPr sz="2400">
                <a:solidFill>
                  <a:schemeClr val="accent2"/>
                </a:solidFill>
              </a:defRPr>
            </a:lvl1pPr>
            <a:lvl2pPr>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3781570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374903" y="1177489"/>
            <a:ext cx="3995928"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5"/>
          <p:cNvSpPr>
            <a:spLocks noGrp="1"/>
          </p:cNvSpPr>
          <p:nvPr>
            <p:ph type="body" sz="quarter" idx="22"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4"/>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5"/>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6"/>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3"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0" name="Content Placeholder 3"/>
          <p:cNvSpPr>
            <a:spLocks noGrp="1"/>
          </p:cNvSpPr>
          <p:nvPr>
            <p:ph sz="half" idx="28"/>
          </p:nvPr>
        </p:nvSpPr>
        <p:spPr>
          <a:xfrm>
            <a:off x="4783165" y="1177489"/>
            <a:ext cx="3995928" cy="4674256"/>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32692316"/>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374904"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19" name="Content Placeholder 3"/>
          <p:cNvSpPr>
            <a:spLocks noGrp="1"/>
          </p:cNvSpPr>
          <p:nvPr>
            <p:ph sz="half" idx="20"/>
          </p:nvPr>
        </p:nvSpPr>
        <p:spPr>
          <a:xfrm>
            <a:off x="374904" y="1524001"/>
            <a:ext cx="3992925"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2"/>
          <p:cNvSpPr>
            <a:spLocks noGrp="1"/>
          </p:cNvSpPr>
          <p:nvPr>
            <p:ph type="body" idx="21" hasCustomPrompt="1"/>
          </p:nvPr>
        </p:nvSpPr>
        <p:spPr>
          <a:xfrm>
            <a:off x="4783165"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21" name="Content Placeholder 3"/>
          <p:cNvSpPr>
            <a:spLocks noGrp="1"/>
          </p:cNvSpPr>
          <p:nvPr>
            <p:ph sz="half" idx="22"/>
          </p:nvPr>
        </p:nvSpPr>
        <p:spPr>
          <a:xfrm>
            <a:off x="4783165" y="1524001"/>
            <a:ext cx="3995928"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26"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8"/>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9"/>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30"/>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92747466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260001" y="1190625"/>
            <a:ext cx="6623998" cy="4968000"/>
          </a:xfrm>
        </p:spPr>
        <p:txBody>
          <a:bodyPr lIns="108000" tIns="108000"/>
          <a:lstStyle>
            <a:lvl1pPr marL="0" indent="0">
              <a:buNone/>
              <a:defRPr baseline="0">
                <a:solidFill>
                  <a:schemeClr val="accent2"/>
                </a:solidFill>
              </a:defRPr>
            </a:lvl1pPr>
          </a:lstStyle>
          <a:p>
            <a:r>
              <a:rPr lang="en-GB" dirty="0"/>
              <a:t>Click on the film icon to insert your Standard (4x3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31838668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5" name="Media Placeholder 5"/>
          <p:cNvSpPr>
            <a:spLocks noGrp="1"/>
          </p:cNvSpPr>
          <p:nvPr>
            <p:ph type="media" sz="quarter" idx="12" hasCustomPrompt="1"/>
          </p:nvPr>
        </p:nvSpPr>
        <p:spPr>
          <a:xfrm>
            <a:off x="368300" y="1381125"/>
            <a:ext cx="8416925" cy="4734000"/>
          </a:xfrm>
        </p:spPr>
        <p:txBody>
          <a:bodyPr lIns="108000" tIns="108000"/>
          <a:lstStyle>
            <a:lvl1pPr marL="0" indent="0">
              <a:buNone/>
              <a:defRPr baseline="0">
                <a:solidFill>
                  <a:schemeClr val="accent2"/>
                </a:solidFill>
              </a:defRPr>
            </a:lvl1pPr>
          </a:lstStyle>
          <a:p>
            <a:r>
              <a:rPr lang="en-GB" dirty="0"/>
              <a:t>Click on the film icon to insert your widescreen (16x9)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5046678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Image and Non Bullete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a:t>Edit Master text styles</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43152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4039393"/>
            <a:ext cx="5004288"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br>
              <a:rPr lang="en-US" dirty="0"/>
            </a:br>
            <a:r>
              <a:rPr lang="en-US" dirty="0"/>
              <a:t>heading style</a:t>
            </a:r>
          </a:p>
        </p:txBody>
      </p:sp>
      <p:sp>
        <p:nvSpPr>
          <p:cNvPr id="8" name="Text Placeholder 23"/>
          <p:cNvSpPr>
            <a:spLocks noGrp="1"/>
          </p:cNvSpPr>
          <p:nvPr>
            <p:ph type="body" sz="quarter" idx="11" hasCustomPrompt="1"/>
          </p:nvPr>
        </p:nvSpPr>
        <p:spPr>
          <a:xfrm>
            <a:off x="349200" y="5055444"/>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Tree>
    <p:extLst>
      <p:ext uri="{BB962C8B-B14F-4D97-AF65-F5344CB8AC3E}">
        <p14:creationId xmlns:p14="http://schemas.microsoft.com/office/powerpoint/2010/main" val="95098609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97589824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8"/>
          <p:cNvSpPr>
            <a:spLocks noGrp="1" noChangeAspect="1"/>
          </p:cNvSpPr>
          <p:nvPr>
            <p:ph type="pic" sz="quarter" idx="23" hasCustomPrompt="1"/>
          </p:nvPr>
        </p:nvSpPr>
        <p:spPr>
          <a:xfrm>
            <a:off x="4801131" y="1180570"/>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4801131" y="3310467"/>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noChangeAspect="1"/>
          </p:cNvSpPr>
          <p:nvPr>
            <p:ph type="pic" sz="quarter" idx="25" hasCustomPrompt="1"/>
          </p:nvPr>
        </p:nvSpPr>
        <p:spPr>
          <a:xfrm>
            <a:off x="4801131" y="3754437"/>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4801131" y="5884334"/>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9" name="Slide Number Placeholder 8"/>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4"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7"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10640404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preserve="1" userDrawn="1">
  <p:cSld name="Text in Three Columns with Image ">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Picture Placeholder 9"/>
          <p:cNvSpPr>
            <a:spLocks noGrp="1"/>
          </p:cNvSpPr>
          <p:nvPr>
            <p:ph type="pic" sz="quarter" idx="13" hasCustomPrompt="1"/>
          </p:nvPr>
        </p:nvSpPr>
        <p:spPr>
          <a:xfrm>
            <a:off x="363538" y="2928607"/>
            <a:ext cx="2432050" cy="1622756"/>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0" name="Picture Placeholder 9"/>
          <p:cNvSpPr>
            <a:spLocks noGrp="1"/>
          </p:cNvSpPr>
          <p:nvPr>
            <p:ph type="pic" sz="quarter" idx="18" hasCustomPrompt="1"/>
          </p:nvPr>
        </p:nvSpPr>
        <p:spPr>
          <a:xfrm>
            <a:off x="3355782"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1" name="Picture Placeholder 9"/>
          <p:cNvSpPr>
            <a:spLocks noGrp="1"/>
          </p:cNvSpPr>
          <p:nvPr>
            <p:ph type="pic" sz="quarter" idx="19" hasCustomPrompt="1"/>
          </p:nvPr>
        </p:nvSpPr>
        <p:spPr>
          <a:xfrm>
            <a:off x="6348026"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2" name="Text Placeholder 13"/>
          <p:cNvSpPr>
            <a:spLocks noGrp="1"/>
          </p:cNvSpPr>
          <p:nvPr>
            <p:ph type="body" sz="quarter" idx="23"/>
          </p:nvPr>
        </p:nvSpPr>
        <p:spPr>
          <a:xfrm>
            <a:off x="6348026" y="1758147"/>
            <a:ext cx="2450592" cy="779296"/>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3" name="Text Placeholder 2"/>
          <p:cNvSpPr>
            <a:spLocks noGrp="1"/>
          </p:cNvSpPr>
          <p:nvPr>
            <p:ph type="body" sz="quarter" idx="24" hasCustomPrompt="1"/>
          </p:nvPr>
        </p:nvSpPr>
        <p:spPr>
          <a:xfrm>
            <a:off x="6348026"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cxnSp>
        <p:nvCxnSpPr>
          <p:cNvPr id="14" name="Straight Connector 13"/>
          <p:cNvCxnSpPr/>
          <p:nvPr userDrawn="1"/>
        </p:nvCxnSpPr>
        <p:spPr>
          <a:xfrm>
            <a:off x="3074020" y="1430039"/>
            <a:ext cx="0" cy="3877056"/>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69981" y="1430040"/>
            <a:ext cx="0" cy="3875385"/>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sz="quarter" idx="25" hasCustomPrompt="1"/>
          </p:nvPr>
        </p:nvSpPr>
        <p:spPr>
          <a:xfrm>
            <a:off x="35915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7" name="Text Placeholder 2"/>
          <p:cNvSpPr>
            <a:spLocks noGrp="1"/>
          </p:cNvSpPr>
          <p:nvPr>
            <p:ph type="body" sz="quarter" idx="22" hasCustomPrompt="1"/>
          </p:nvPr>
        </p:nvSpPr>
        <p:spPr>
          <a:xfrm>
            <a:off x="335578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8" name="Text Placeholder 13"/>
          <p:cNvSpPr>
            <a:spLocks noGrp="1"/>
          </p:cNvSpPr>
          <p:nvPr>
            <p:ph type="body" sz="quarter" idx="26"/>
          </p:nvPr>
        </p:nvSpPr>
        <p:spPr>
          <a:xfrm>
            <a:off x="357188"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9" name="Text Placeholder 13"/>
          <p:cNvSpPr>
            <a:spLocks noGrp="1"/>
          </p:cNvSpPr>
          <p:nvPr>
            <p:ph type="body" sz="quarter" idx="30"/>
          </p:nvPr>
        </p:nvSpPr>
        <p:spPr>
          <a:xfrm>
            <a:off x="3355782"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Tree>
    <p:extLst>
      <p:ext uri="{BB962C8B-B14F-4D97-AF65-F5344CB8AC3E}">
        <p14:creationId xmlns:p14="http://schemas.microsoft.com/office/powerpoint/2010/main" val="9249667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044569578"/>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87704824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5"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endParaRPr lang="en-US" dirty="0"/>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182911311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7999"/>
          </a:xfrm>
          <a:prstGeom prst="rect">
            <a:avLst/>
          </a:prstGeom>
        </p:spPr>
      </p:pic>
      <p:sp>
        <p:nvSpPr>
          <p:cNvPr id="8"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93245744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184984516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7180407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15429142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12" name="Text Placeholder 13"/>
          <p:cNvSpPr>
            <a:spLocks noGrp="1"/>
          </p:cNvSpPr>
          <p:nvPr>
            <p:ph type="body" sz="quarter" idx="12" hasCustomPrompt="1"/>
          </p:nvPr>
        </p:nvSpPr>
        <p:spPr>
          <a:xfrm>
            <a:off x="348547" y="1921344"/>
            <a:ext cx="5004091"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p>
          <a:p>
            <a:pPr lvl="0"/>
            <a:r>
              <a:rPr lang="en-US" dirty="0"/>
              <a:t>heading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5" name="Text Placeholder 23"/>
          <p:cNvSpPr>
            <a:spLocks noGrp="1"/>
          </p:cNvSpPr>
          <p:nvPr>
            <p:ph type="body" sz="quarter" idx="11" hasCustomPrompt="1"/>
          </p:nvPr>
        </p:nvSpPr>
        <p:spPr>
          <a:xfrm>
            <a:off x="349200" y="2937395"/>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1555448625"/>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109793055"/>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7350577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6"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95178765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57907344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21248553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05943891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79028193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81363439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08172624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2"/>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2"/>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2645" y="358385"/>
            <a:ext cx="554400" cy="4761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820242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375072" y="1177489"/>
            <a:ext cx="8413327"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4" name="Date Placeholder 3"/>
          <p:cNvSpPr>
            <a:spLocks noGrp="1"/>
          </p:cNvSpPr>
          <p:nvPr>
            <p:ph type="dt" sz="half" idx="19"/>
          </p:nvPr>
        </p:nvSpPr>
        <p:spPr/>
        <p:txBody>
          <a:bodyPr/>
          <a:lstStyle/>
          <a:p>
            <a:pPr algn="ctr"/>
            <a:r>
              <a:rPr lang="en-US" dirty="0"/>
              <a:t>Insert your date / confidentiality text here</a:t>
            </a:r>
            <a:endParaRPr lang="en-GB" dirty="0"/>
          </a:p>
        </p:txBody>
      </p:sp>
      <p:sp>
        <p:nvSpPr>
          <p:cNvPr id="7" name="Footer Placeholder 6"/>
          <p:cNvSpPr>
            <a:spLocks noGrp="1"/>
          </p:cNvSpPr>
          <p:nvPr>
            <p:ph type="ftr" sz="quarter" idx="20"/>
          </p:nvPr>
        </p:nvSpPr>
        <p:spPr/>
        <p:txBody>
          <a:bodyPr/>
          <a:lstStyle/>
          <a:p>
            <a:r>
              <a:rPr lang="en-GB" dirty="0"/>
              <a:t>4x3 presentation kit</a:t>
            </a:r>
          </a:p>
        </p:txBody>
      </p:sp>
      <p:sp>
        <p:nvSpPr>
          <p:cNvPr id="10" name="Slide Number Placeholder 9"/>
          <p:cNvSpPr>
            <a:spLocks noGrp="1"/>
          </p:cNvSpPr>
          <p:nvPr>
            <p:ph type="sldNum" sz="quarter" idx="21"/>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331405488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tx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tx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93949432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41832827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and GREY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3252760303"/>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Header, Copy and Small Imag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6" name="Text Placeholder 6"/>
          <p:cNvSpPr>
            <a:spLocks noGrp="1"/>
          </p:cNvSpPr>
          <p:nvPr>
            <p:ph type="body" sz="quarter" idx="13"/>
          </p:nvPr>
        </p:nvSpPr>
        <p:spPr>
          <a:xfrm>
            <a:off x="359152" y="3065489"/>
            <a:ext cx="4270248" cy="2723090"/>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7" name="Picture Placeholder 18"/>
          <p:cNvSpPr>
            <a:spLocks noGrp="1" noChangeAspect="1"/>
          </p:cNvSpPr>
          <p:nvPr>
            <p:ph type="pic" sz="quarter" idx="30"/>
          </p:nvPr>
        </p:nvSpPr>
        <p:spPr>
          <a:xfrm>
            <a:off x="5194093" y="3065489"/>
            <a:ext cx="3410262" cy="2723090"/>
          </a:xfrm>
        </p:spPr>
        <p:txBody>
          <a:bodyPr/>
          <a:lstStyle/>
          <a:p>
            <a:endParaRPr lang="en-US" dirty="0"/>
          </a:p>
        </p:txBody>
      </p:sp>
      <p:sp>
        <p:nvSpPr>
          <p:cNvPr id="8" name="Text Placeholder 6"/>
          <p:cNvSpPr>
            <a:spLocks noGrp="1"/>
          </p:cNvSpPr>
          <p:nvPr>
            <p:ph type="body" sz="quarter" idx="34" hasCustomPrompt="1"/>
          </p:nvPr>
        </p:nvSpPr>
        <p:spPr>
          <a:xfrm>
            <a:off x="359154" y="915310"/>
            <a:ext cx="7497222" cy="681038"/>
          </a:xfrm>
        </p:spPr>
        <p:txBody>
          <a:bodyPr vert="horz" lIns="0" tIns="0" rIns="0" bIns="0" rtlCol="0" anchor="ctr" anchorCtr="0">
            <a:noAutofit/>
          </a:bodyPr>
          <a:lstStyle>
            <a:lvl1pPr marL="270000" indent="-270000">
              <a:buFontTx/>
              <a:buNone/>
              <a:defRPr lang="en-US" sz="6000" b="1" dirty="0" smtClean="0">
                <a:solidFill>
                  <a:schemeClr val="tx1"/>
                </a:solidFill>
              </a:defRPr>
            </a:lvl1pPr>
          </a:lstStyle>
          <a:p>
            <a:pPr marL="0" marR="0" lvl="0" indent="0" fontAlgn="auto">
              <a:lnSpc>
                <a:spcPts val="6200"/>
              </a:lnSpc>
              <a:spcAft>
                <a:spcPts val="0"/>
              </a:spcAft>
              <a:buClr>
                <a:schemeClr val="tx1"/>
              </a:buClr>
              <a:buSzTx/>
              <a:tabLst/>
            </a:pPr>
            <a:r>
              <a:rPr lang="en-US" dirty="0"/>
              <a:t>Click to edit text</a:t>
            </a:r>
          </a:p>
        </p:txBody>
      </p:sp>
      <p:sp>
        <p:nvSpPr>
          <p:cNvPr id="9" name="Text Placeholder 6"/>
          <p:cNvSpPr>
            <a:spLocks noGrp="1"/>
          </p:cNvSpPr>
          <p:nvPr>
            <p:ph type="body" sz="quarter" idx="35" hasCustomPrompt="1"/>
          </p:nvPr>
        </p:nvSpPr>
        <p:spPr>
          <a:xfrm>
            <a:off x="359153" y="1776364"/>
            <a:ext cx="8318315" cy="681038"/>
          </a:xfrm>
        </p:spPr>
        <p:txBody>
          <a:bodyPr vert="horz" lIns="0" tIns="0" rIns="0" bIns="0" rtlCol="0" anchor="ctr" anchorCtr="0">
            <a:noAutofit/>
          </a:bodyPr>
          <a:lstStyle>
            <a:lvl1pPr>
              <a:buFontTx/>
              <a:buNone/>
              <a:defRPr lang="en-US" sz="6000" b="1" dirty="0" smtClean="0">
                <a:solidFill>
                  <a:schemeClr val="bg2"/>
                </a:solidFill>
              </a:defRPr>
            </a:lvl1pPr>
          </a:lstStyle>
          <a:p>
            <a:pPr marL="0" marR="0" lvl="0" indent="0" fontAlgn="auto">
              <a:lnSpc>
                <a:spcPts val="6200"/>
              </a:lnSpc>
              <a:spcAft>
                <a:spcPts val="0"/>
              </a:spcAft>
              <a:buClr>
                <a:schemeClr val="tx1"/>
              </a:buClr>
              <a:buSzTx/>
              <a:buNone/>
              <a:tabLst/>
            </a:pPr>
            <a:r>
              <a:rPr lang="en-US" dirty="0"/>
              <a:t>Click to edit text</a:t>
            </a:r>
          </a:p>
        </p:txBody>
      </p:sp>
      <p:sp>
        <p:nvSpPr>
          <p:cNvPr id="10"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05442154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40488D"/>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54011163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15" name="TextBox 14"/>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BC1077"/>
                </a:solidFill>
              </a:rPr>
              <a:t>Pe</a:t>
            </a:r>
            <a:r>
              <a:rPr lang="en-US" spc="500" dirty="0">
                <a:solidFill>
                  <a:srgbClr val="BC1077"/>
                </a:solidFill>
              </a:rPr>
              <a:t>r</a:t>
            </a:r>
            <a:r>
              <a:rPr lang="en-US" dirty="0">
                <a:solidFill>
                  <a:srgbClr val="BC1077"/>
                </a:solidFill>
              </a:rPr>
              <a:t>formance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55881602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008A00"/>
                </a:solidFill>
              </a:rPr>
              <a:t>Trust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57798976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680534195"/>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1" name="TextBox 10"/>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FFFFFF"/>
                </a:solidFill>
              </a:rPr>
              <a:t>Pe</a:t>
            </a:r>
            <a:r>
              <a:rPr lang="en-US" spc="500" dirty="0">
                <a:solidFill>
                  <a:srgbClr val="FFFFFF"/>
                </a:solidFill>
              </a:rPr>
              <a:t>r</a:t>
            </a:r>
            <a:r>
              <a:rPr lang="en-US" dirty="0">
                <a:solidFill>
                  <a:srgbClr val="FFFFFF"/>
                </a:solidFill>
              </a:rPr>
              <a:t>formance</a:t>
            </a:r>
          </a:p>
        </p:txBody>
      </p:sp>
    </p:spTree>
    <p:extLst>
      <p:ext uri="{BB962C8B-B14F-4D97-AF65-F5344CB8AC3E}">
        <p14:creationId xmlns:p14="http://schemas.microsoft.com/office/powerpoint/2010/main" val="368001758"/>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Trust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0109024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533526"/>
            <a:ext cx="8418513" cy="432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374904" y="1179576"/>
            <a:ext cx="8418513"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9"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0"/>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21"/>
          </p:nvPr>
        </p:nvSpPr>
        <p:spPr/>
        <p:txBody>
          <a:bodyPr/>
          <a:lstStyle/>
          <a:p>
            <a:r>
              <a:rPr lang="en-GB" dirty="0"/>
              <a:t>4x3 presentation kit</a:t>
            </a:r>
          </a:p>
        </p:txBody>
      </p:sp>
      <p:sp>
        <p:nvSpPr>
          <p:cNvPr id="4" name="Slide Number Placeholder 3"/>
          <p:cNvSpPr>
            <a:spLocks noGrp="1"/>
          </p:cNvSpPr>
          <p:nvPr>
            <p:ph type="sldNum" sz="quarter" idx="22"/>
          </p:nvPr>
        </p:nvSpPr>
        <p:spPr/>
        <p:txBody>
          <a:bodyPr/>
          <a:lstStyle/>
          <a:p>
            <a:fld id="{9F9F533D-B52E-4A2F-BF72-0ADD2D94BD75}" type="slidenum">
              <a:rPr lang="en-GB" smtClean="0"/>
              <a:pPr/>
              <a:t>‹#›</a:t>
            </a:fld>
            <a:endParaRPr lang="en-GB" dirty="0"/>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4"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51233292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Top Keyline">
    <p:spTree>
      <p:nvGrpSpPr>
        <p:cNvPr id="1" name=""/>
        <p:cNvGrpSpPr/>
        <p:nvPr/>
      </p:nvGrpSpPr>
      <p:grpSpPr>
        <a:xfrm>
          <a:off x="0" y="0"/>
          <a:ext cx="0" cy="0"/>
          <a:chOff x="0" y="0"/>
          <a:chExt cx="0" cy="0"/>
        </a:xfrm>
      </p:grpSpPr>
      <p:sp>
        <p:nvSpPr>
          <p:cNvPr id="9" name="Picture Placeholder 6"/>
          <p:cNvSpPr>
            <a:spLocks noGrp="1" noChangeAspect="1"/>
          </p:cNvSpPr>
          <p:nvPr>
            <p:ph type="pic" sz="quarter" idx="10"/>
          </p:nvPr>
        </p:nvSpPr>
        <p:spPr>
          <a:xfrm>
            <a:off x="4572000" y="1192388"/>
            <a:ext cx="4572000" cy="5665612"/>
          </a:xfrm>
        </p:spPr>
        <p:txBody>
          <a:bodyPr/>
          <a:lstStyle/>
          <a:p>
            <a:endParaRPr lang="en-US" dirty="0"/>
          </a:p>
        </p:txBody>
      </p:sp>
      <p:sp>
        <p:nvSpPr>
          <p:cNvPr id="11"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3"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4" name="Straight Connector 13"/>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6"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1705281"/>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Bottom Keylin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2"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3" name="Straight Connector 12"/>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9" name="Picture Placeholder 8"/>
          <p:cNvSpPr>
            <a:spLocks noGrp="1" noChangeAspect="1"/>
          </p:cNvSpPr>
          <p:nvPr>
            <p:ph type="pic" sz="quarter" idx="22"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Tree>
    <p:extLst>
      <p:ext uri="{BB962C8B-B14F-4D97-AF65-F5344CB8AC3E}">
        <p14:creationId xmlns:p14="http://schemas.microsoft.com/office/powerpoint/2010/main" val="15452070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8677375" y="6476210"/>
            <a:ext cx="288032" cy="365125"/>
          </a:xfrm>
        </p:spPr>
        <p:txBody>
          <a:bodyPr/>
          <a:lstStyle/>
          <a:p>
            <a:fld id="{2FE18977-94FB-415F-B497-03350E8854FC}" type="slidenum">
              <a:rPr lang="en-GB" smtClean="0">
                <a:solidFill>
                  <a:srgbClr val="544F40"/>
                </a:solidFill>
              </a:rPr>
              <a:pPr/>
              <a:t>‹#›</a:t>
            </a:fld>
            <a:endParaRPr lang="en-GB" dirty="0">
              <a:solidFill>
                <a:srgbClr val="544F40"/>
              </a:solidFill>
            </a:endParaRPr>
          </a:p>
        </p:txBody>
      </p:sp>
      <p:sp>
        <p:nvSpPr>
          <p:cNvPr id="10" name="Date Placeholder 3"/>
          <p:cNvSpPr>
            <a:spLocks noGrp="1"/>
          </p:cNvSpPr>
          <p:nvPr>
            <p:ph type="dt" sz="half" idx="2"/>
          </p:nvPr>
        </p:nvSpPr>
        <p:spPr>
          <a:xfrm>
            <a:off x="1710428" y="6476210"/>
            <a:ext cx="917863"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January 2015</a:t>
            </a:r>
          </a:p>
        </p:txBody>
      </p:sp>
      <p:sp>
        <p:nvSpPr>
          <p:cNvPr id="11" name="Footer Placeholder 4"/>
          <p:cNvSpPr>
            <a:spLocks noGrp="1"/>
          </p:cNvSpPr>
          <p:nvPr>
            <p:ph type="ftr" sz="quarter" idx="3"/>
          </p:nvPr>
        </p:nvSpPr>
        <p:spPr>
          <a:xfrm>
            <a:off x="395288" y="6476210"/>
            <a:ext cx="1315139"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Varicella vaccines position paper</a:t>
            </a:r>
          </a:p>
          <a:p>
            <a:r>
              <a:rPr lang="en-GB" dirty="0">
                <a:solidFill>
                  <a:srgbClr val="544F40"/>
                </a:solidFill>
              </a:rPr>
              <a:t>Resource slide deck</a:t>
            </a:r>
          </a:p>
        </p:txBody>
      </p:sp>
      <p:sp>
        <p:nvSpPr>
          <p:cNvPr id="5" name="Text Placeholder 4"/>
          <p:cNvSpPr>
            <a:spLocks noGrp="1"/>
          </p:cNvSpPr>
          <p:nvPr>
            <p:ph type="body" sz="quarter" idx="14"/>
          </p:nvPr>
        </p:nvSpPr>
        <p:spPr>
          <a:xfrm>
            <a:off x="395289" y="1414465"/>
            <a:ext cx="8353425" cy="4897437"/>
          </a:xfrm>
        </p:spPr>
        <p:txBody>
          <a:bodyPr/>
          <a:lstStyle>
            <a:lvl1pPr>
              <a:spcBef>
                <a:spcPts val="2400"/>
              </a:spcBef>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p:cNvSpPr txBox="1"/>
          <p:nvPr userDrawn="1"/>
        </p:nvSpPr>
        <p:spPr>
          <a:xfrm>
            <a:off x="403860" y="5899760"/>
            <a:ext cx="3850750" cy="488515"/>
          </a:xfrm>
          <a:prstGeom prst="rect">
            <a:avLst/>
          </a:prstGeom>
          <a:noFill/>
        </p:spPr>
        <p:txBody>
          <a:bodyPr wrap="square" lIns="0" tIns="0" rIns="0" bIns="0" rtlCol="0">
            <a:noAutofit/>
          </a:bodyPr>
          <a:lstStyle/>
          <a:p>
            <a:endParaRPr lang="en-GB" sz="800" dirty="0">
              <a:solidFill>
                <a:srgbClr val="544F40"/>
              </a:solidFill>
            </a:endParaRPr>
          </a:p>
        </p:txBody>
      </p:sp>
      <p:sp>
        <p:nvSpPr>
          <p:cNvPr id="9" name="Text Placeholder 8"/>
          <p:cNvSpPr>
            <a:spLocks noGrp="1"/>
          </p:cNvSpPr>
          <p:nvPr>
            <p:ph type="body" sz="quarter" idx="15"/>
          </p:nvPr>
        </p:nvSpPr>
        <p:spPr>
          <a:xfrm>
            <a:off x="392804" y="5899150"/>
            <a:ext cx="3138861" cy="488950"/>
          </a:xfrm>
        </p:spPr>
        <p:txBody>
          <a:bodyPr/>
          <a:lstStyle>
            <a:lvl1pPr marL="0" indent="0">
              <a:buFontTx/>
              <a:buNone/>
              <a:defRPr sz="800"/>
            </a:lvl1pPr>
            <a:lvl2pPr marL="358775" indent="0">
              <a:buFontTx/>
              <a:buNone/>
              <a:defRPr sz="800"/>
            </a:lvl2pPr>
          </a:lstStyle>
          <a:p>
            <a:pPr lvl="0"/>
            <a:r>
              <a:rPr lang="en-US" dirty="0"/>
              <a:t>Click to edit Master text styles</a:t>
            </a:r>
          </a:p>
        </p:txBody>
      </p:sp>
    </p:spTree>
    <p:extLst>
      <p:ext uri="{BB962C8B-B14F-4D97-AF65-F5344CB8AC3E}">
        <p14:creationId xmlns:p14="http://schemas.microsoft.com/office/powerpoint/2010/main" val="277983241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12985038"/>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7543800" cy="1431925"/>
          </a:xfrm>
        </p:spPr>
        <p:txBody>
          <a:bodyPr/>
          <a:lstStyle/>
          <a:p>
            <a:r>
              <a:rPr lang="ru-RU"/>
              <a:t>Образец заголовка</a:t>
            </a:r>
          </a:p>
        </p:txBody>
      </p:sp>
      <p:sp>
        <p:nvSpPr>
          <p:cNvPr id="3" name="Объект 2"/>
          <p:cNvSpPr>
            <a:spLocks noGrp="1"/>
          </p:cNvSpPr>
          <p:nvPr>
            <p:ph sz="half" idx="1"/>
          </p:nvPr>
        </p:nvSpPr>
        <p:spPr>
          <a:xfrm>
            <a:off x="1066800" y="1981200"/>
            <a:ext cx="75438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1066800" y="4114800"/>
            <a:ext cx="75438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7"/>
          <p:cNvSpPr>
            <a:spLocks noGrp="1" noChangeArrowheads="1"/>
          </p:cNvSpPr>
          <p:nvPr>
            <p:ph type="dt" sz="half" idx="10"/>
          </p:nvPr>
        </p:nvSpPr>
        <p:spPr>
          <a:ln/>
        </p:spPr>
        <p:txBody>
          <a:bodyPr/>
          <a:lstStyle>
            <a:lvl1pPr>
              <a:defRPr/>
            </a:lvl1pPr>
          </a:lstStyle>
          <a:p>
            <a:pPr>
              <a:defRPr/>
            </a:pPr>
            <a:endParaRPr lang="ru-RU" altLang="ru-RU">
              <a:solidFill>
                <a:srgbClr val="544F40"/>
              </a:solidFill>
            </a:endParaRPr>
          </a:p>
        </p:txBody>
      </p:sp>
      <p:sp>
        <p:nvSpPr>
          <p:cNvPr id="6" name="Rectangle 18"/>
          <p:cNvSpPr>
            <a:spLocks noGrp="1" noChangeArrowheads="1"/>
          </p:cNvSpPr>
          <p:nvPr>
            <p:ph type="ftr" sz="quarter" idx="11"/>
          </p:nvPr>
        </p:nvSpPr>
        <p:spPr>
          <a:ln/>
        </p:spPr>
        <p:txBody>
          <a:bodyPr/>
          <a:lstStyle>
            <a:lvl1pPr>
              <a:defRPr/>
            </a:lvl1pPr>
          </a:lstStyle>
          <a:p>
            <a:pPr>
              <a:defRPr/>
            </a:pPr>
            <a:endParaRPr lang="ru-RU" altLang="ru-RU">
              <a:solidFill>
                <a:srgbClr val="544F40"/>
              </a:solidFill>
            </a:endParaRPr>
          </a:p>
        </p:txBody>
      </p:sp>
      <p:sp>
        <p:nvSpPr>
          <p:cNvPr id="7" name="Rectangle 19"/>
          <p:cNvSpPr>
            <a:spLocks noGrp="1" noChangeArrowheads="1"/>
          </p:cNvSpPr>
          <p:nvPr>
            <p:ph type="sldNum" sz="quarter" idx="12"/>
          </p:nvPr>
        </p:nvSpPr>
        <p:spPr>
          <a:ln/>
        </p:spPr>
        <p:txBody>
          <a:bodyPr/>
          <a:lstStyle>
            <a:lvl1pPr>
              <a:defRPr/>
            </a:lvl1pPr>
          </a:lstStyle>
          <a:p>
            <a:pPr>
              <a:defRPr/>
            </a:pPr>
            <a:fld id="{A4E3AA2D-7E77-4A96-AC81-2BBF78453BB5}"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3586071787"/>
      </p:ext>
    </p:extLst>
  </p:cSld>
  <p:clrMapOvr>
    <a:masterClrMapping/>
  </p:clrMapOvr>
  <p:transition>
    <p:cove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7315200" cy="4495800"/>
          </a:xfrm>
        </p:spPr>
        <p:txBody>
          <a:bodyPr/>
          <a:lstStyle>
            <a:lvl1pPr marL="230188" indent="-230188">
              <a:spcBef>
                <a:spcPts val="1800"/>
              </a:spcBef>
              <a:buSzPct val="120000"/>
              <a:defRPr sz="2400"/>
            </a:lvl1pPr>
            <a:lvl2pPr marL="517525" indent="-287338">
              <a:buFont typeface="Arial" pitchFamily="34" charset="0"/>
              <a:buChar char="–"/>
              <a:defRPr sz="2000"/>
            </a:lvl2pPr>
            <a:lvl3pPr marL="738188" indent="-220663">
              <a:buSzPct val="125000"/>
              <a:defRPr sz="1800"/>
            </a:lvl3pPr>
            <a:lvl4pPr marL="969963" indent="-231775">
              <a:buFont typeface="Arial" pitchFamily="34" charset="0"/>
              <a:buChar char="–"/>
              <a:defRPr sz="1600"/>
            </a:lvl4pPr>
            <a:lvl5pPr marL="1144588" indent="-174625">
              <a:buSzPct val="12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970970485"/>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44F40"/>
                </a:solidFill>
              </a:rPr>
              <a:pPr/>
              <a:t>26.04.2018</a:t>
            </a:fld>
            <a:endParaRPr lang="ru-RU">
              <a:solidFill>
                <a:srgbClr val="544F40"/>
              </a:solidFill>
            </a:endParaRPr>
          </a:p>
        </p:txBody>
      </p:sp>
      <p:sp>
        <p:nvSpPr>
          <p:cNvPr id="5" name="Footer Placeholder 4"/>
          <p:cNvSpPr>
            <a:spLocks noGrp="1"/>
          </p:cNvSpPr>
          <p:nvPr>
            <p:ph type="ftr" sz="quarter" idx="11"/>
          </p:nvPr>
        </p:nvSpPr>
        <p:spPr/>
        <p:txBody>
          <a:bodyPr/>
          <a:lstStyle/>
          <a:p>
            <a:endParaRPr lang="ru-RU">
              <a:solidFill>
                <a:srgbClr val="544F40"/>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198501488"/>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78C7FFF-AA0C-440C-9AF3-A1EBB68A253F}" type="datetimeFigureOut">
              <a:rPr lang="ru-RU">
                <a:solidFill>
                  <a:srgbClr val="544F40"/>
                </a:solidFill>
              </a:rPr>
              <a:pPr>
                <a:defRPr/>
              </a:pPr>
              <a:t>26.04.2018</a:t>
            </a:fld>
            <a:endParaRPr lang="ru-RU">
              <a:solidFill>
                <a:srgbClr val="544F4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srgbClr val="544F40"/>
              </a:solidFill>
            </a:endParaRPr>
          </a:p>
        </p:txBody>
      </p:sp>
      <p:sp>
        <p:nvSpPr>
          <p:cNvPr id="7" name="Номер слайда 5"/>
          <p:cNvSpPr>
            <a:spLocks noGrp="1"/>
          </p:cNvSpPr>
          <p:nvPr>
            <p:ph type="sldNum" sz="quarter" idx="12"/>
          </p:nvPr>
        </p:nvSpPr>
        <p:spPr/>
        <p:txBody>
          <a:bodyPr/>
          <a:lstStyle>
            <a:lvl1pPr>
              <a:defRPr/>
            </a:lvl1pPr>
          </a:lstStyle>
          <a:p>
            <a:pPr>
              <a:defRPr/>
            </a:pPr>
            <a:fld id="{78DAC7AE-EF21-4840-890E-ED90465FEA6D}"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201542996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preserve="1" userDrawn="1">
  <p:cSld name="Title Slide Blank_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44894238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_logo_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414347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Hani</a:t>
            </a:r>
          </a:p>
          <a:p>
            <a:pPr>
              <a:lnSpc>
                <a:spcPts val="1200"/>
              </a:lnSpc>
              <a:buClr>
                <a:schemeClr val="tx1"/>
              </a:buClr>
            </a:pPr>
            <a:r>
              <a:rPr lang="en-GB" sz="1000" kern="0" dirty="0"/>
              <a:t>Manufacturing Electrical Lead</a:t>
            </a:r>
          </a:p>
          <a:p>
            <a:pPr>
              <a:lnSpc>
                <a:spcPts val="1200"/>
              </a:lnSpc>
              <a:buClr>
                <a:schemeClr val="tx1"/>
              </a:buClr>
            </a:pPr>
            <a:r>
              <a:rPr lang="en-GB" sz="1000" i="0" kern="0" dirty="0"/>
              <a:t>Jeddah, Saudi Arabia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arge Bullet">
    <p:spTree>
      <p:nvGrpSpPr>
        <p:cNvPr id="1" name=""/>
        <p:cNvGrpSpPr/>
        <p:nvPr/>
      </p:nvGrpSpPr>
      <p:grpSpPr>
        <a:xfrm>
          <a:off x="0" y="0"/>
          <a:ext cx="0" cy="0"/>
          <a:chOff x="0" y="0"/>
          <a:chExt cx="0" cy="0"/>
        </a:xfrm>
      </p:grpSpPr>
      <p:sp>
        <p:nvSpPr>
          <p:cNvPr id="8" name="Text Placeholder 5"/>
          <p:cNvSpPr>
            <a:spLocks noGrp="1"/>
          </p:cNvSpPr>
          <p:nvPr>
            <p:ph type="body" sz="quarter" idx="21"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2"/>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23"/>
          </p:nvPr>
        </p:nvSpPr>
        <p:spPr/>
        <p:txBody>
          <a:bodyPr/>
          <a:lstStyle/>
          <a:p>
            <a:r>
              <a:rPr lang="en-GB" dirty="0"/>
              <a:t>4x3 presentation kit</a:t>
            </a:r>
          </a:p>
        </p:txBody>
      </p:sp>
      <p:sp>
        <p:nvSpPr>
          <p:cNvPr id="4" name="Slide Number Placeholder 3"/>
          <p:cNvSpPr>
            <a:spLocks noGrp="1"/>
          </p:cNvSpPr>
          <p:nvPr>
            <p:ph type="sldNum" sz="quarter" idx="24"/>
          </p:nvPr>
        </p:nvSpPr>
        <p:spPr/>
        <p:txBody>
          <a:bodyPr/>
          <a:lstStyle/>
          <a:p>
            <a:fld id="{9F9F533D-B52E-4A2F-BF72-0ADD2D94BD75}" type="slidenum">
              <a:rPr lang="en-GB" smtClean="0"/>
              <a:pPr/>
              <a:t>‹#›</a:t>
            </a:fld>
            <a:endParaRPr lang="en-GB" dirty="0"/>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375072" y="1177489"/>
            <a:ext cx="8413327" cy="4658549"/>
          </a:xfrm>
        </p:spPr>
        <p:txBody>
          <a:bodyPr/>
          <a:lstStyle>
            <a:lvl1pPr>
              <a:defRPr sz="2400">
                <a:solidFill>
                  <a:schemeClr val="accent2"/>
                </a:solidFill>
              </a:defRPr>
            </a:lvl1pPr>
            <a:lvl2pPr>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722516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Hani</a:t>
            </a:r>
          </a:p>
          <a:p>
            <a:pPr>
              <a:lnSpc>
                <a:spcPts val="1200"/>
              </a:lnSpc>
              <a:buClr>
                <a:srgbClr val="544F40"/>
              </a:buClr>
            </a:pPr>
            <a:r>
              <a:rPr lang="en-GB" sz="1000" kern="0" dirty="0">
                <a:solidFill>
                  <a:srgbClr val="544F40"/>
                </a:solidFill>
              </a:rPr>
              <a:t>Manufacturing Electrical Lead</a:t>
            </a:r>
          </a:p>
          <a:p>
            <a:pPr>
              <a:lnSpc>
                <a:spcPts val="1200"/>
              </a:lnSpc>
              <a:buClr>
                <a:srgbClr val="544F40"/>
              </a:buClr>
            </a:pPr>
            <a:r>
              <a:rPr lang="en-GB" sz="1000" kern="0" dirty="0">
                <a:solidFill>
                  <a:srgbClr val="544F40"/>
                </a:solidFill>
              </a:rPr>
              <a:t>Jeddah, Saudi Arabia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4087658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Herbert</a:t>
            </a:r>
          </a:p>
          <a:p>
            <a:pPr>
              <a:lnSpc>
                <a:spcPts val="1200"/>
              </a:lnSpc>
              <a:buClr>
                <a:srgbClr val="544F40"/>
              </a:buClr>
            </a:pPr>
            <a:r>
              <a:rPr lang="en-GB" sz="1000" kern="0" dirty="0">
                <a:solidFill>
                  <a:srgbClr val="544F40"/>
                </a:solidFill>
              </a:rPr>
              <a:t>Nurse</a:t>
            </a:r>
          </a:p>
          <a:p>
            <a:pPr>
              <a:lnSpc>
                <a:spcPts val="1200"/>
              </a:lnSpc>
              <a:buClr>
                <a:srgbClr val="544F40"/>
              </a:buClr>
            </a:pPr>
            <a:r>
              <a:rPr lang="en-GB" sz="1000" kern="0" dirty="0">
                <a:solidFill>
                  <a:srgbClr val="544F40"/>
                </a:solidFill>
              </a:rPr>
              <a:t>Jeddah, Saudi Arabia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07626446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Lennie</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98104221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Kenley</a:t>
            </a:r>
          </a:p>
          <a:p>
            <a:pPr>
              <a:lnSpc>
                <a:spcPts val="1200"/>
              </a:lnSpc>
              <a:buClr>
                <a:srgbClr val="544F40"/>
              </a:buClr>
            </a:pPr>
            <a:r>
              <a:rPr lang="en-GB" sz="1000" kern="0" dirty="0">
                <a:solidFill>
                  <a:srgbClr val="544F40"/>
                </a:solidFill>
              </a:rPr>
              <a:t>Pharmacist</a:t>
            </a:r>
          </a:p>
          <a:p>
            <a:pPr>
              <a:lnSpc>
                <a:spcPts val="1200"/>
              </a:lnSpc>
              <a:buClr>
                <a:srgbClr val="544F40"/>
              </a:buClr>
            </a:pPr>
            <a:r>
              <a:rPr lang="en-GB" sz="1000" kern="0" dirty="0">
                <a:solidFill>
                  <a:srgbClr val="544F40"/>
                </a:solidFill>
              </a:rPr>
              <a:t>Salford, 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68468270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Agustín </a:t>
            </a:r>
          </a:p>
          <a:p>
            <a:pPr>
              <a:lnSpc>
                <a:spcPts val="1200"/>
              </a:lnSpc>
              <a:buClr>
                <a:srgbClr val="544F40"/>
              </a:buClr>
            </a:pPr>
            <a:r>
              <a:rPr lang="en-GB" sz="1000" kern="0" dirty="0">
                <a:solidFill>
                  <a:srgbClr val="544F40"/>
                </a:solidFill>
              </a:rPr>
              <a:t>Asthma patient</a:t>
            </a:r>
          </a:p>
          <a:p>
            <a:pPr>
              <a:lnSpc>
                <a:spcPts val="1200"/>
              </a:lnSpc>
              <a:buClr>
                <a:srgbClr val="544F40"/>
              </a:buClr>
            </a:pPr>
            <a:r>
              <a:rPr lang="en-GB" sz="1000" kern="0" dirty="0">
                <a:solidFill>
                  <a:srgbClr val="544F40"/>
                </a:solidFill>
              </a:rPr>
              <a:t>Argentina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44211555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Denis and Lindsay</a:t>
            </a:r>
          </a:p>
          <a:p>
            <a:pPr>
              <a:lnSpc>
                <a:spcPts val="1200"/>
              </a:lnSpc>
              <a:buClr>
                <a:srgbClr val="544F40"/>
              </a:buClr>
            </a:pPr>
            <a:r>
              <a:rPr lang="en-GB" sz="1000" kern="0" dirty="0">
                <a:solidFill>
                  <a:srgbClr val="544F40"/>
                </a:solidFill>
              </a:rPr>
              <a:t>Travel vaccine recipients</a:t>
            </a:r>
          </a:p>
          <a:p>
            <a:pPr>
              <a:lnSpc>
                <a:spcPts val="1200"/>
              </a:lnSpc>
              <a:buClr>
                <a:srgbClr val="544F40"/>
              </a:buClr>
            </a:pPr>
            <a:r>
              <a:rPr lang="en-GB" sz="1000" kern="0" dirty="0">
                <a:solidFill>
                  <a:srgbClr val="544F40"/>
                </a:solidFill>
              </a:rPr>
              <a:t>Liege, Belgium</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5029506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George</a:t>
            </a:r>
          </a:p>
          <a:p>
            <a:pPr>
              <a:lnSpc>
                <a:spcPts val="1200"/>
              </a:lnSpc>
              <a:buClr>
                <a:srgbClr val="544F40"/>
              </a:buClr>
            </a:pPr>
            <a:r>
              <a:rPr lang="en-GB" sz="1000" kern="0" dirty="0">
                <a:solidFill>
                  <a:srgbClr val="544F40"/>
                </a:solidFill>
              </a:rPr>
              <a:t>GSK Sales Representative</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95883370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Fay</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45992137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Ricky</a:t>
            </a:r>
          </a:p>
          <a:p>
            <a:pPr>
              <a:lnSpc>
                <a:spcPts val="1200"/>
              </a:lnSpc>
              <a:buClr>
                <a:srgbClr val="544F40"/>
              </a:buClr>
            </a:pPr>
            <a:r>
              <a:rPr lang="en-GB" sz="1000" kern="0" dirty="0">
                <a:solidFill>
                  <a:srgbClr val="544F40"/>
                </a:solidFill>
              </a:rPr>
              <a:t>GSK Trade Sales Manager</a:t>
            </a:r>
          </a:p>
          <a:p>
            <a:pPr>
              <a:lnSpc>
                <a:spcPts val="1200"/>
              </a:lnSpc>
              <a:buClr>
                <a:srgbClr val="544F40"/>
              </a:buClr>
            </a:pPr>
            <a:r>
              <a:rPr lang="en-GB" sz="1000" kern="0" dirty="0">
                <a:solidFill>
                  <a:srgbClr val="544F40"/>
                </a:solidFill>
              </a:rPr>
              <a:t>Hong Kong</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9"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09264907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Summer</a:t>
            </a:r>
          </a:p>
          <a:p>
            <a:pPr>
              <a:lnSpc>
                <a:spcPts val="1200"/>
              </a:lnSpc>
              <a:buClr>
                <a:srgbClr val="544F40"/>
              </a:buClr>
            </a:pPr>
            <a:r>
              <a:rPr lang="en-GB" sz="1000" kern="0" dirty="0">
                <a:solidFill>
                  <a:srgbClr val="544F40"/>
                </a:solidFill>
              </a:rPr>
              <a:t>Sales Excellence Officer</a:t>
            </a:r>
          </a:p>
          <a:p>
            <a:pPr>
              <a:lnSpc>
                <a:spcPts val="1200"/>
              </a:lnSpc>
              <a:buClr>
                <a:srgbClr val="544F40"/>
              </a:buClr>
            </a:pPr>
            <a:r>
              <a:rPr lang="en-GB" sz="1000" kern="0" dirty="0">
                <a:solidFill>
                  <a:srgbClr val="544F40"/>
                </a:solidFill>
              </a:rPr>
              <a:t>Hong Kong</a:t>
            </a:r>
          </a:p>
        </p:txBody>
      </p:sp>
    </p:spTree>
    <p:extLst>
      <p:ext uri="{BB962C8B-B14F-4D97-AF65-F5344CB8AC3E}">
        <p14:creationId xmlns:p14="http://schemas.microsoft.com/office/powerpoint/2010/main" val="3752598952"/>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374903" y="1177489"/>
            <a:ext cx="3995928"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5"/>
          <p:cNvSpPr>
            <a:spLocks noGrp="1"/>
          </p:cNvSpPr>
          <p:nvPr>
            <p:ph type="body" sz="quarter" idx="22"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4"/>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25"/>
          </p:nvPr>
        </p:nvSpPr>
        <p:spPr/>
        <p:txBody>
          <a:bodyPr/>
          <a:lstStyle/>
          <a:p>
            <a:r>
              <a:rPr lang="en-GB" dirty="0"/>
              <a:t>4x3 presentation kit</a:t>
            </a:r>
          </a:p>
        </p:txBody>
      </p:sp>
      <p:sp>
        <p:nvSpPr>
          <p:cNvPr id="4" name="Slide Number Placeholder 3"/>
          <p:cNvSpPr>
            <a:spLocks noGrp="1"/>
          </p:cNvSpPr>
          <p:nvPr>
            <p:ph type="sldNum" sz="quarter" idx="26"/>
          </p:nvPr>
        </p:nvSpPr>
        <p:spPr/>
        <p:txBody>
          <a:bodyPr/>
          <a:lstStyle/>
          <a:p>
            <a:fld id="{9F9F533D-B52E-4A2F-BF72-0ADD2D94BD75}" type="slidenum">
              <a:rPr lang="en-GB" smtClean="0"/>
              <a:pPr/>
              <a:t>‹#›</a:t>
            </a:fld>
            <a:endParaRPr lang="en-GB" dirty="0"/>
          </a:p>
        </p:txBody>
      </p:sp>
      <p:sp>
        <p:nvSpPr>
          <p:cNvPr id="11"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3"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0" name="Content Placeholder 3"/>
          <p:cNvSpPr>
            <a:spLocks noGrp="1"/>
          </p:cNvSpPr>
          <p:nvPr>
            <p:ph sz="half" idx="28"/>
          </p:nvPr>
        </p:nvSpPr>
        <p:spPr>
          <a:xfrm>
            <a:off x="4783165" y="1177489"/>
            <a:ext cx="3995928" cy="4674256"/>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605257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Mouir</a:t>
            </a:r>
          </a:p>
          <a:p>
            <a:pPr>
              <a:lnSpc>
                <a:spcPts val="1200"/>
              </a:lnSpc>
              <a:buClr>
                <a:srgbClr val="544F40"/>
              </a:buClr>
            </a:pPr>
            <a:r>
              <a:rPr lang="en-GB" sz="1000" kern="0" dirty="0">
                <a:solidFill>
                  <a:srgbClr val="544F40"/>
                </a:solidFill>
              </a:rPr>
              <a:t>Dental patient</a:t>
            </a:r>
          </a:p>
          <a:p>
            <a:pPr>
              <a:lnSpc>
                <a:spcPts val="1200"/>
              </a:lnSpc>
              <a:buClr>
                <a:srgbClr val="544F40"/>
              </a:buClr>
            </a:pPr>
            <a:r>
              <a:rPr lang="en-GB" sz="1000" kern="0" dirty="0">
                <a:solidFill>
                  <a:srgbClr val="544F40"/>
                </a:solidFill>
              </a:rPr>
              <a:t>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39417028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Nicola</a:t>
            </a:r>
          </a:p>
          <a:p>
            <a:pPr>
              <a:lnSpc>
                <a:spcPts val="1200"/>
              </a:lnSpc>
              <a:buClr>
                <a:srgbClr val="544F40"/>
              </a:buClr>
            </a:pPr>
            <a:r>
              <a:rPr lang="en-GB" sz="1000" kern="0" dirty="0">
                <a:solidFill>
                  <a:srgbClr val="544F40"/>
                </a:solidFill>
              </a:rPr>
              <a:t>Clinical trials nurse</a:t>
            </a:r>
          </a:p>
          <a:p>
            <a:pPr>
              <a:lnSpc>
                <a:spcPts val="1200"/>
              </a:lnSpc>
              <a:buClr>
                <a:srgbClr val="544F40"/>
              </a:buClr>
            </a:pPr>
            <a:r>
              <a:rPr lang="en-GB" sz="1000" kern="0" dirty="0">
                <a:solidFill>
                  <a:srgbClr val="544F40"/>
                </a:solidFill>
              </a:rPr>
              <a:t>Addenbrookes, 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85289897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Ma</a:t>
            </a:r>
          </a:p>
          <a:p>
            <a:pPr>
              <a:lnSpc>
                <a:spcPts val="1200"/>
              </a:lnSpc>
              <a:buClr>
                <a:srgbClr val="544F40"/>
              </a:buClr>
            </a:pPr>
            <a:r>
              <a:rPr lang="en-GB" sz="1000" kern="0" dirty="0">
                <a:solidFill>
                  <a:srgbClr val="544F40"/>
                </a:solidFill>
              </a:rPr>
              <a:t>Augmentin production line</a:t>
            </a:r>
          </a:p>
          <a:p>
            <a:pPr>
              <a:lnSpc>
                <a:spcPts val="1200"/>
              </a:lnSpc>
              <a:buClr>
                <a:srgbClr val="544F40"/>
              </a:buClr>
            </a:pPr>
            <a:r>
              <a:rPr lang="en-GB" sz="1000" kern="0" dirty="0">
                <a:solidFill>
                  <a:srgbClr val="544F40"/>
                </a:solidFill>
              </a:rPr>
              <a:t>Jeddah, Saudi Arabia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96232239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grpSp>
        <p:nvGrpSpPr>
          <p:cNvPr id="11" name="Group 10"/>
          <p:cNvGrpSpPr/>
          <p:nvPr userDrawn="1"/>
        </p:nvGrpSpPr>
        <p:grpSpPr>
          <a:xfrm>
            <a:off x="6777728" y="5656279"/>
            <a:ext cx="2366272" cy="913556"/>
            <a:chOff x="6777729" y="3920032"/>
            <a:chExt cx="2366272" cy="913556"/>
          </a:xfrm>
        </p:grpSpPr>
        <p:sp>
          <p:nvSpPr>
            <p:cNvPr id="12" name="TextBox 11"/>
            <p:cNvSpPr txBox="1"/>
            <p:nvPr userDrawn="1"/>
          </p:nvSpPr>
          <p:spPr>
            <a:xfrm>
              <a:off x="6777729" y="4565019"/>
              <a:ext cx="2366272" cy="268569"/>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800" kern="0" dirty="0">
                  <a:solidFill>
                    <a:srgbClr val="544F40"/>
                  </a:solidFill>
                </a:rPr>
                <a:t>Photo credit Martin Web/Save the Children</a:t>
              </a:r>
            </a:p>
          </p:txBody>
        </p:sp>
        <p:sp>
          <p:nvSpPr>
            <p:cNvPr id="13" name="TextBox 12"/>
            <p:cNvSpPr txBox="1"/>
            <p:nvPr userDrawn="1"/>
          </p:nvSpPr>
          <p:spPr>
            <a:xfrm>
              <a:off x="6777729" y="3920032"/>
              <a:ext cx="2366271"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Elizabeth and Patience</a:t>
              </a:r>
            </a:p>
            <a:p>
              <a:pPr>
                <a:lnSpc>
                  <a:spcPts val="1200"/>
                </a:lnSpc>
                <a:buClr>
                  <a:srgbClr val="544F40"/>
                </a:buClr>
              </a:pPr>
              <a:r>
                <a:rPr lang="en-GB" sz="1000" kern="0" dirty="0">
                  <a:solidFill>
                    <a:srgbClr val="544F40"/>
                  </a:solidFill>
                </a:rPr>
                <a:t>Save the Children clinic attendee</a:t>
              </a:r>
            </a:p>
            <a:p>
              <a:pPr>
                <a:lnSpc>
                  <a:spcPts val="1200"/>
                </a:lnSpc>
                <a:buClr>
                  <a:srgbClr val="544F40"/>
                </a:buClr>
              </a:pPr>
              <a:r>
                <a:rPr lang="en-GB" sz="1000" kern="0" dirty="0">
                  <a:solidFill>
                    <a:srgbClr val="544F40"/>
                  </a:solidFill>
                </a:rPr>
                <a:t>Liberia</a:t>
              </a:r>
            </a:p>
          </p:txBody>
        </p:sp>
      </p:gr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44493159"/>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Hui</a:t>
            </a:r>
          </a:p>
          <a:p>
            <a:pPr>
              <a:lnSpc>
                <a:spcPts val="1200"/>
              </a:lnSpc>
              <a:buClr>
                <a:srgbClr val="544F40"/>
              </a:buClr>
            </a:pPr>
            <a:r>
              <a:rPr lang="en-GB" sz="1000" kern="0" dirty="0">
                <a:solidFill>
                  <a:srgbClr val="544F40"/>
                </a:solidFill>
              </a:rPr>
              <a:t>Process scientist</a:t>
            </a:r>
          </a:p>
          <a:p>
            <a:pPr>
              <a:lnSpc>
                <a:spcPts val="1200"/>
              </a:lnSpc>
              <a:buClr>
                <a:srgbClr val="544F40"/>
              </a:buClr>
            </a:pPr>
            <a:r>
              <a:rPr lang="en-GB" sz="1000" kern="0" dirty="0">
                <a:solidFill>
                  <a:srgbClr val="544F40"/>
                </a:solidFill>
              </a:rPr>
              <a:t>China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00136097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Pam</a:t>
            </a:r>
          </a:p>
          <a:p>
            <a:pPr>
              <a:lnSpc>
                <a:spcPts val="1200"/>
              </a:lnSpc>
              <a:buClr>
                <a:srgbClr val="544F40"/>
              </a:buClr>
            </a:pPr>
            <a:r>
              <a:rPr lang="en-GB" sz="1000" kern="0" dirty="0">
                <a:solidFill>
                  <a:srgbClr val="544F40"/>
                </a:solidFill>
              </a:rPr>
              <a:t>Respiratory manufacturing </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349661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6"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Janet</a:t>
            </a:r>
          </a:p>
          <a:p>
            <a:pPr>
              <a:lnSpc>
                <a:spcPts val="1200"/>
              </a:lnSpc>
              <a:buClr>
                <a:srgbClr val="544F40"/>
              </a:buClr>
            </a:pPr>
            <a:r>
              <a:rPr lang="en-GB" sz="1000" kern="0" dirty="0">
                <a:solidFill>
                  <a:srgbClr val="544F40"/>
                </a:solidFill>
              </a:rPr>
              <a:t>COPD patient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98975972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8">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b="-45"/>
          <a:stretch/>
        </p:blipFill>
        <p:spPr>
          <a:xfrm>
            <a:off x="-1" y="-1"/>
            <a:ext cx="9144001" cy="6858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Chee Yong</a:t>
            </a:r>
          </a:p>
          <a:p>
            <a:pPr>
              <a:lnSpc>
                <a:spcPts val="1200"/>
              </a:lnSpc>
              <a:buClr>
                <a:srgbClr val="544F40"/>
              </a:buClr>
            </a:pPr>
            <a:r>
              <a:rPr lang="en-GB" sz="1000" kern="0" dirty="0">
                <a:solidFill>
                  <a:srgbClr val="544F40"/>
                </a:solidFill>
              </a:rPr>
              <a:t>Senior Chemist </a:t>
            </a:r>
          </a:p>
          <a:p>
            <a:pPr>
              <a:lnSpc>
                <a:spcPts val="1200"/>
              </a:lnSpc>
              <a:buClr>
                <a:srgbClr val="544F40"/>
              </a:buClr>
            </a:pPr>
            <a:r>
              <a:rPr lang="en-GB" sz="1000" kern="0" dirty="0">
                <a:solidFill>
                  <a:srgbClr val="544F40"/>
                </a:solidFill>
              </a:rPr>
              <a:t>Singapore</a:t>
            </a:r>
          </a:p>
        </p:txBody>
      </p:sp>
    </p:spTree>
    <p:extLst>
      <p:ext uri="{BB962C8B-B14F-4D97-AF65-F5344CB8AC3E}">
        <p14:creationId xmlns:p14="http://schemas.microsoft.com/office/powerpoint/2010/main" val="1708816759"/>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872514"/>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Farai</a:t>
            </a:r>
          </a:p>
          <a:p>
            <a:pPr>
              <a:lnSpc>
                <a:spcPts val="1200"/>
              </a:lnSpc>
              <a:buClr>
                <a:srgbClr val="544F40"/>
              </a:buClr>
            </a:pPr>
            <a:r>
              <a:rPr lang="en-GB" sz="1000" kern="0" dirty="0">
                <a:solidFill>
                  <a:srgbClr val="544F40"/>
                </a:solidFill>
              </a:rPr>
              <a:t>Strategy Director, US Pharma</a:t>
            </a:r>
          </a:p>
          <a:p>
            <a:pPr>
              <a:lnSpc>
                <a:spcPts val="1200"/>
              </a:lnSpc>
              <a:buClr>
                <a:srgbClr val="544F40"/>
              </a:buClr>
            </a:pPr>
            <a:r>
              <a:rPr lang="en-GB" sz="1000" kern="0" dirty="0">
                <a:solidFill>
                  <a:srgbClr val="544F40"/>
                </a:solidFill>
              </a:rPr>
              <a:t>USA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00542240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409637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374904"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19" name="Content Placeholder 3"/>
          <p:cNvSpPr>
            <a:spLocks noGrp="1"/>
          </p:cNvSpPr>
          <p:nvPr>
            <p:ph sz="half" idx="20"/>
          </p:nvPr>
        </p:nvSpPr>
        <p:spPr>
          <a:xfrm>
            <a:off x="374904" y="1524001"/>
            <a:ext cx="3992925"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2"/>
          <p:cNvSpPr>
            <a:spLocks noGrp="1"/>
          </p:cNvSpPr>
          <p:nvPr>
            <p:ph type="body" idx="21" hasCustomPrompt="1"/>
          </p:nvPr>
        </p:nvSpPr>
        <p:spPr>
          <a:xfrm>
            <a:off x="4783165"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21" name="Content Placeholder 3"/>
          <p:cNvSpPr>
            <a:spLocks noGrp="1"/>
          </p:cNvSpPr>
          <p:nvPr>
            <p:ph sz="half" idx="22"/>
          </p:nvPr>
        </p:nvSpPr>
        <p:spPr>
          <a:xfrm>
            <a:off x="4783165" y="1524001"/>
            <a:ext cx="3995928"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26"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8"/>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29"/>
          </p:nvPr>
        </p:nvSpPr>
        <p:spPr/>
        <p:txBody>
          <a:bodyPr/>
          <a:lstStyle/>
          <a:p>
            <a:r>
              <a:rPr lang="en-GB" dirty="0"/>
              <a:t>4x3 presentation kit</a:t>
            </a:r>
          </a:p>
        </p:txBody>
      </p:sp>
      <p:sp>
        <p:nvSpPr>
          <p:cNvPr id="4" name="Slide Number Placeholder 3"/>
          <p:cNvSpPr>
            <a:spLocks noGrp="1"/>
          </p:cNvSpPr>
          <p:nvPr>
            <p:ph type="sldNum" sz="quarter" idx="30"/>
          </p:nvPr>
        </p:nvSpPr>
        <p:spPr/>
        <p:txBody>
          <a:bodyPr/>
          <a:lstStyle/>
          <a:p>
            <a:fld id="{9F9F533D-B52E-4A2F-BF72-0ADD2D94BD75}" type="slidenum">
              <a:rPr lang="en-GB" smtClean="0"/>
              <a:pPr/>
              <a:t>‹#›</a:t>
            </a:fld>
            <a:endParaRPr lang="en-GB" dirty="0"/>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61803663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08"/>
          <a:stretch/>
        </p:blipFill>
        <p:spPr>
          <a:xfrm>
            <a:off x="5231449" y="2806465"/>
            <a:ext cx="3865419" cy="384250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Box 9"/>
          <p:cNvSpPr txBox="1"/>
          <p:nvPr userDrawn="1"/>
        </p:nvSpPr>
        <p:spPr>
          <a:xfrm>
            <a:off x="0"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5"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6"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1559538347"/>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Brendan</a:t>
            </a:r>
          </a:p>
          <a:p>
            <a:pPr>
              <a:lnSpc>
                <a:spcPts val="1200"/>
              </a:lnSpc>
              <a:buClr>
                <a:srgbClr val="544F40"/>
              </a:buClr>
            </a:pPr>
            <a:r>
              <a:rPr lang="en-GB" sz="1000" kern="0" dirty="0">
                <a:solidFill>
                  <a:srgbClr val="544F40"/>
                </a:solidFill>
              </a:rPr>
              <a:t>Sales Representative</a:t>
            </a:r>
          </a:p>
          <a:p>
            <a:pPr>
              <a:lnSpc>
                <a:spcPts val="1200"/>
              </a:lnSpc>
              <a:buClr>
                <a:srgbClr val="544F40"/>
              </a:buClr>
            </a:pPr>
            <a:r>
              <a:rPr lang="en-GB" sz="1000" kern="0" dirty="0">
                <a:solidFill>
                  <a:srgbClr val="544F40"/>
                </a:solidFill>
              </a:rPr>
              <a:t>Philadelphia,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52541466"/>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1"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2" name="TextBox 11"/>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Dr Ignance</a:t>
            </a:r>
          </a:p>
          <a:p>
            <a:pPr>
              <a:lnSpc>
                <a:spcPts val="1200"/>
              </a:lnSpc>
              <a:buClr>
                <a:srgbClr val="544F40"/>
              </a:buClr>
            </a:pPr>
            <a:r>
              <a:rPr lang="en-GB" sz="1000" kern="0" dirty="0">
                <a:solidFill>
                  <a:srgbClr val="544F40"/>
                </a:solidFill>
              </a:rPr>
              <a:t>Doctor</a:t>
            </a:r>
          </a:p>
          <a:p>
            <a:pPr>
              <a:lnSpc>
                <a:spcPts val="1200"/>
              </a:lnSpc>
              <a:buClr>
                <a:srgbClr val="544F40"/>
              </a:buClr>
            </a:pPr>
            <a:r>
              <a:rPr lang="en-GB" sz="1000" kern="0" dirty="0">
                <a:solidFill>
                  <a:srgbClr val="544F40"/>
                </a:solidFill>
              </a:rPr>
              <a:t>Rwanda</a:t>
            </a:r>
          </a:p>
        </p:txBody>
      </p:sp>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76798521"/>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4039393"/>
            <a:ext cx="5004288"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br>
              <a:rPr lang="en-US" dirty="0"/>
            </a:br>
            <a:r>
              <a:rPr lang="en-US" dirty="0"/>
              <a:t>heading style</a:t>
            </a:r>
          </a:p>
        </p:txBody>
      </p:sp>
      <p:sp>
        <p:nvSpPr>
          <p:cNvPr id="8" name="Text Placeholder 23"/>
          <p:cNvSpPr>
            <a:spLocks noGrp="1"/>
          </p:cNvSpPr>
          <p:nvPr>
            <p:ph type="body" sz="quarter" idx="11" hasCustomPrompt="1"/>
          </p:nvPr>
        </p:nvSpPr>
        <p:spPr>
          <a:xfrm>
            <a:off x="349200" y="5055444"/>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Tree>
    <p:extLst>
      <p:ext uri="{BB962C8B-B14F-4D97-AF65-F5344CB8AC3E}">
        <p14:creationId xmlns:p14="http://schemas.microsoft.com/office/powerpoint/2010/main" val="3123558755"/>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12" name="Text Placeholder 13"/>
          <p:cNvSpPr>
            <a:spLocks noGrp="1"/>
          </p:cNvSpPr>
          <p:nvPr>
            <p:ph type="body" sz="quarter" idx="12" hasCustomPrompt="1"/>
          </p:nvPr>
        </p:nvSpPr>
        <p:spPr>
          <a:xfrm>
            <a:off x="348547" y="1921344"/>
            <a:ext cx="5004091"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p>
          <a:p>
            <a:pPr lvl="0"/>
            <a:r>
              <a:rPr lang="en-US" dirty="0"/>
              <a:t>heading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5" name="Text Placeholder 23"/>
          <p:cNvSpPr>
            <a:spLocks noGrp="1"/>
          </p:cNvSpPr>
          <p:nvPr>
            <p:ph type="body" sz="quarter" idx="11" hasCustomPrompt="1"/>
          </p:nvPr>
        </p:nvSpPr>
        <p:spPr>
          <a:xfrm>
            <a:off x="349200" y="2937395"/>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4114836908"/>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375072" y="1177489"/>
            <a:ext cx="8413327"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4" name="Date Placeholder 3"/>
          <p:cNvSpPr>
            <a:spLocks noGrp="1"/>
          </p:cNvSpPr>
          <p:nvPr>
            <p:ph type="dt" sz="half" idx="19"/>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7" name="Footer Placeholder 6"/>
          <p:cNvSpPr>
            <a:spLocks noGrp="1"/>
          </p:cNvSpPr>
          <p:nvPr>
            <p:ph type="ftr" sz="quarter" idx="20"/>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1"/>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155463216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533526"/>
            <a:ext cx="8418513" cy="432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374904" y="1179576"/>
            <a:ext cx="8418513"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9"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4"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621949729"/>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Large Bullet">
    <p:spTree>
      <p:nvGrpSpPr>
        <p:cNvPr id="1" name=""/>
        <p:cNvGrpSpPr/>
        <p:nvPr/>
      </p:nvGrpSpPr>
      <p:grpSpPr>
        <a:xfrm>
          <a:off x="0" y="0"/>
          <a:ext cx="0" cy="0"/>
          <a:chOff x="0" y="0"/>
          <a:chExt cx="0" cy="0"/>
        </a:xfrm>
      </p:grpSpPr>
      <p:sp>
        <p:nvSpPr>
          <p:cNvPr id="8" name="Text Placeholder 5"/>
          <p:cNvSpPr>
            <a:spLocks noGrp="1"/>
          </p:cNvSpPr>
          <p:nvPr>
            <p:ph type="body" sz="quarter" idx="21"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2"/>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3"/>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4"/>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375072" y="1177489"/>
            <a:ext cx="8413327" cy="4658549"/>
          </a:xfrm>
        </p:spPr>
        <p:txBody>
          <a:bodyPr/>
          <a:lstStyle>
            <a:lvl1pPr>
              <a:defRPr sz="2400">
                <a:solidFill>
                  <a:schemeClr val="accent2"/>
                </a:solidFill>
              </a:defRPr>
            </a:lvl1pPr>
            <a:lvl2pPr>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268868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374903" y="1177489"/>
            <a:ext cx="3995928"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5"/>
          <p:cNvSpPr>
            <a:spLocks noGrp="1"/>
          </p:cNvSpPr>
          <p:nvPr>
            <p:ph type="body" sz="quarter" idx="22"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4"/>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5"/>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6"/>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3"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0" name="Content Placeholder 3"/>
          <p:cNvSpPr>
            <a:spLocks noGrp="1"/>
          </p:cNvSpPr>
          <p:nvPr>
            <p:ph sz="half" idx="28"/>
          </p:nvPr>
        </p:nvSpPr>
        <p:spPr>
          <a:xfrm>
            <a:off x="4783165" y="1177489"/>
            <a:ext cx="3995928" cy="4674256"/>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757677630"/>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374904"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19" name="Content Placeholder 3"/>
          <p:cNvSpPr>
            <a:spLocks noGrp="1"/>
          </p:cNvSpPr>
          <p:nvPr>
            <p:ph sz="half" idx="20"/>
          </p:nvPr>
        </p:nvSpPr>
        <p:spPr>
          <a:xfrm>
            <a:off x="374904" y="1524001"/>
            <a:ext cx="3992925"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2"/>
          <p:cNvSpPr>
            <a:spLocks noGrp="1"/>
          </p:cNvSpPr>
          <p:nvPr>
            <p:ph type="body" idx="21" hasCustomPrompt="1"/>
          </p:nvPr>
        </p:nvSpPr>
        <p:spPr>
          <a:xfrm>
            <a:off x="4783165"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21" name="Content Placeholder 3"/>
          <p:cNvSpPr>
            <a:spLocks noGrp="1"/>
          </p:cNvSpPr>
          <p:nvPr>
            <p:ph sz="half" idx="22"/>
          </p:nvPr>
        </p:nvSpPr>
        <p:spPr>
          <a:xfrm>
            <a:off x="4783165" y="1524001"/>
            <a:ext cx="3995928"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26"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8"/>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9"/>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30"/>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473953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260001" y="1190625"/>
            <a:ext cx="6623998" cy="4968000"/>
          </a:xfrm>
        </p:spPr>
        <p:txBody>
          <a:bodyPr lIns="108000" tIns="108000"/>
          <a:lstStyle>
            <a:lvl1pPr marL="0" indent="0">
              <a:buNone/>
              <a:defRPr baseline="0">
                <a:solidFill>
                  <a:schemeClr val="accent2"/>
                </a:solidFill>
              </a:defRPr>
            </a:lvl1pPr>
          </a:lstStyle>
          <a:p>
            <a:r>
              <a:rPr lang="en-GB" dirty="0"/>
              <a:t>Click on the film icon to insert your Standard (4x3 video)</a:t>
            </a:r>
          </a:p>
        </p:txBody>
      </p:sp>
      <p:sp>
        <p:nvSpPr>
          <p:cNvPr id="2" name="Date Placeholder 1"/>
          <p:cNvSpPr>
            <a:spLocks noGrp="1"/>
          </p:cNvSpPr>
          <p:nvPr>
            <p:ph type="dt" sz="half" idx="15"/>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16"/>
          </p:nvPr>
        </p:nvSpPr>
        <p:spPr/>
        <p:txBody>
          <a:bodyPr/>
          <a:lstStyle/>
          <a:p>
            <a:r>
              <a:rPr lang="en-GB" dirty="0"/>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pPr/>
              <a:t>‹#›</a:t>
            </a:fld>
            <a:endParaRPr lang="en-GB" dirty="0"/>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85134919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260001" y="1190625"/>
            <a:ext cx="6623998" cy="4968000"/>
          </a:xfrm>
        </p:spPr>
        <p:txBody>
          <a:bodyPr lIns="108000" tIns="108000"/>
          <a:lstStyle>
            <a:lvl1pPr marL="0" indent="0">
              <a:buNone/>
              <a:defRPr baseline="0">
                <a:solidFill>
                  <a:schemeClr val="accent2"/>
                </a:solidFill>
              </a:defRPr>
            </a:lvl1pPr>
          </a:lstStyle>
          <a:p>
            <a:r>
              <a:rPr lang="en-GB" dirty="0"/>
              <a:t>Click on the film icon to insert your Standard (4x3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409577688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5" name="Media Placeholder 5"/>
          <p:cNvSpPr>
            <a:spLocks noGrp="1"/>
          </p:cNvSpPr>
          <p:nvPr>
            <p:ph type="media" sz="quarter" idx="12" hasCustomPrompt="1"/>
          </p:nvPr>
        </p:nvSpPr>
        <p:spPr>
          <a:xfrm>
            <a:off x="368300" y="1381125"/>
            <a:ext cx="8416925" cy="4734000"/>
          </a:xfrm>
        </p:spPr>
        <p:txBody>
          <a:bodyPr lIns="108000" tIns="108000"/>
          <a:lstStyle>
            <a:lvl1pPr marL="0" indent="0">
              <a:buNone/>
              <a:defRPr baseline="0">
                <a:solidFill>
                  <a:schemeClr val="accent2"/>
                </a:solidFill>
              </a:defRPr>
            </a:lvl1pPr>
          </a:lstStyle>
          <a:p>
            <a:r>
              <a:rPr lang="en-GB" dirty="0"/>
              <a:t>Click on the film icon to insert your widescreen (16x9)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22659262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preserve="1" userDrawn="1">
  <p:cSld name="Image and Non Bullete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a:t>Edit Master text styles</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62236389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317873325"/>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8"/>
          <p:cNvSpPr>
            <a:spLocks noGrp="1" noChangeAspect="1"/>
          </p:cNvSpPr>
          <p:nvPr>
            <p:ph type="pic" sz="quarter" idx="23" hasCustomPrompt="1"/>
          </p:nvPr>
        </p:nvSpPr>
        <p:spPr>
          <a:xfrm>
            <a:off x="4801131" y="1180570"/>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4801131" y="3310467"/>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noChangeAspect="1"/>
          </p:cNvSpPr>
          <p:nvPr>
            <p:ph type="pic" sz="quarter" idx="25" hasCustomPrompt="1"/>
          </p:nvPr>
        </p:nvSpPr>
        <p:spPr>
          <a:xfrm>
            <a:off x="4801131" y="3754437"/>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4801131" y="5884334"/>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9" name="Slide Number Placeholder 8"/>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4"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7"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79826620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preserve="1" userDrawn="1">
  <p:cSld name="Text in Three Columns with Image ">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Picture Placeholder 9"/>
          <p:cNvSpPr>
            <a:spLocks noGrp="1"/>
          </p:cNvSpPr>
          <p:nvPr>
            <p:ph type="pic" sz="quarter" idx="13" hasCustomPrompt="1"/>
          </p:nvPr>
        </p:nvSpPr>
        <p:spPr>
          <a:xfrm>
            <a:off x="363538" y="2928607"/>
            <a:ext cx="2432050" cy="1622756"/>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0" name="Picture Placeholder 9"/>
          <p:cNvSpPr>
            <a:spLocks noGrp="1"/>
          </p:cNvSpPr>
          <p:nvPr>
            <p:ph type="pic" sz="quarter" idx="18" hasCustomPrompt="1"/>
          </p:nvPr>
        </p:nvSpPr>
        <p:spPr>
          <a:xfrm>
            <a:off x="3355782"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1" name="Picture Placeholder 9"/>
          <p:cNvSpPr>
            <a:spLocks noGrp="1"/>
          </p:cNvSpPr>
          <p:nvPr>
            <p:ph type="pic" sz="quarter" idx="19" hasCustomPrompt="1"/>
          </p:nvPr>
        </p:nvSpPr>
        <p:spPr>
          <a:xfrm>
            <a:off x="6348026"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2" name="Text Placeholder 13"/>
          <p:cNvSpPr>
            <a:spLocks noGrp="1"/>
          </p:cNvSpPr>
          <p:nvPr>
            <p:ph type="body" sz="quarter" idx="23"/>
          </p:nvPr>
        </p:nvSpPr>
        <p:spPr>
          <a:xfrm>
            <a:off x="6348026" y="1758147"/>
            <a:ext cx="2450592" cy="779296"/>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3" name="Text Placeholder 2"/>
          <p:cNvSpPr>
            <a:spLocks noGrp="1"/>
          </p:cNvSpPr>
          <p:nvPr>
            <p:ph type="body" sz="quarter" idx="24" hasCustomPrompt="1"/>
          </p:nvPr>
        </p:nvSpPr>
        <p:spPr>
          <a:xfrm>
            <a:off x="6348026"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cxnSp>
        <p:nvCxnSpPr>
          <p:cNvPr id="14" name="Straight Connector 13"/>
          <p:cNvCxnSpPr/>
          <p:nvPr userDrawn="1"/>
        </p:nvCxnSpPr>
        <p:spPr>
          <a:xfrm>
            <a:off x="3074020" y="1430039"/>
            <a:ext cx="0" cy="3877056"/>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69981" y="1430040"/>
            <a:ext cx="0" cy="3875385"/>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sz="quarter" idx="25" hasCustomPrompt="1"/>
          </p:nvPr>
        </p:nvSpPr>
        <p:spPr>
          <a:xfrm>
            <a:off x="35915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7" name="Text Placeholder 2"/>
          <p:cNvSpPr>
            <a:spLocks noGrp="1"/>
          </p:cNvSpPr>
          <p:nvPr>
            <p:ph type="body" sz="quarter" idx="22" hasCustomPrompt="1"/>
          </p:nvPr>
        </p:nvSpPr>
        <p:spPr>
          <a:xfrm>
            <a:off x="335578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8" name="Text Placeholder 13"/>
          <p:cNvSpPr>
            <a:spLocks noGrp="1"/>
          </p:cNvSpPr>
          <p:nvPr>
            <p:ph type="body" sz="quarter" idx="26"/>
          </p:nvPr>
        </p:nvSpPr>
        <p:spPr>
          <a:xfrm>
            <a:off x="357188"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9" name="Text Placeholder 13"/>
          <p:cNvSpPr>
            <a:spLocks noGrp="1"/>
          </p:cNvSpPr>
          <p:nvPr>
            <p:ph type="body" sz="quarter" idx="30"/>
          </p:nvPr>
        </p:nvSpPr>
        <p:spPr>
          <a:xfrm>
            <a:off x="3355782"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Tree>
    <p:extLst>
      <p:ext uri="{BB962C8B-B14F-4D97-AF65-F5344CB8AC3E}">
        <p14:creationId xmlns:p14="http://schemas.microsoft.com/office/powerpoint/2010/main" val="173451298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98477346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140102189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5"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endParaRPr lang="en-US" dirty="0"/>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106981693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7999"/>
          </a:xfrm>
          <a:prstGeom prst="rect">
            <a:avLst/>
          </a:prstGeom>
        </p:spPr>
      </p:pic>
      <p:sp>
        <p:nvSpPr>
          <p:cNvPr id="8"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171321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5" name="Media Placeholder 5"/>
          <p:cNvSpPr>
            <a:spLocks noGrp="1"/>
          </p:cNvSpPr>
          <p:nvPr>
            <p:ph type="media" sz="quarter" idx="12" hasCustomPrompt="1"/>
          </p:nvPr>
        </p:nvSpPr>
        <p:spPr>
          <a:xfrm>
            <a:off x="368300" y="1381125"/>
            <a:ext cx="8416925" cy="4734000"/>
          </a:xfrm>
        </p:spPr>
        <p:txBody>
          <a:bodyPr lIns="108000" tIns="108000"/>
          <a:lstStyle>
            <a:lvl1pPr marL="0" indent="0">
              <a:buNone/>
              <a:defRPr baseline="0">
                <a:solidFill>
                  <a:schemeClr val="accent2"/>
                </a:solidFill>
              </a:defRPr>
            </a:lvl1pPr>
          </a:lstStyle>
          <a:p>
            <a:r>
              <a:rPr lang="en-GB" dirty="0"/>
              <a:t>Click on the film icon to insert your widescreen (16x9) video</a:t>
            </a:r>
          </a:p>
        </p:txBody>
      </p:sp>
      <p:sp>
        <p:nvSpPr>
          <p:cNvPr id="2" name="Date Placeholder 1"/>
          <p:cNvSpPr>
            <a:spLocks noGrp="1"/>
          </p:cNvSpPr>
          <p:nvPr>
            <p:ph type="dt" sz="half" idx="15"/>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16"/>
          </p:nvPr>
        </p:nvSpPr>
        <p:spPr/>
        <p:txBody>
          <a:bodyPr/>
          <a:lstStyle/>
          <a:p>
            <a:r>
              <a:rPr lang="en-GB" dirty="0"/>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pPr/>
              <a:t>‹#›</a:t>
            </a:fld>
            <a:endParaRPr lang="en-GB" dirty="0"/>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59932277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8251143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8338941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27439694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03620432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520606057"/>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6"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57705719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49928872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750755836"/>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48252836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4294814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Image and Non Bullete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a:t>Edit Master text styles</a:t>
            </a:r>
          </a:p>
        </p:txBody>
      </p:sp>
      <p:sp>
        <p:nvSpPr>
          <p:cNvPr id="6" name="Date Placeholder 5"/>
          <p:cNvSpPr>
            <a:spLocks noGrp="1"/>
          </p:cNvSpPr>
          <p:nvPr>
            <p:ph type="dt" sz="half" idx="27"/>
          </p:nvPr>
        </p:nvSpPr>
        <p:spPr/>
        <p:txBody>
          <a:bodyPr/>
          <a:lstStyle/>
          <a:p>
            <a:pPr algn="ctr"/>
            <a:r>
              <a:rPr lang="en-US" dirty="0"/>
              <a:t>Insert your date / confidentiality text here</a:t>
            </a:r>
            <a:endParaRPr lang="en-GB" dirty="0"/>
          </a:p>
        </p:txBody>
      </p:sp>
      <p:sp>
        <p:nvSpPr>
          <p:cNvPr id="8" name="Footer Placeholder 7"/>
          <p:cNvSpPr>
            <a:spLocks noGrp="1"/>
          </p:cNvSpPr>
          <p:nvPr>
            <p:ph type="ftr" sz="quarter" idx="28"/>
          </p:nvPr>
        </p:nvSpPr>
        <p:spPr/>
        <p:txBody>
          <a:bodyPr/>
          <a:lstStyle/>
          <a:p>
            <a:r>
              <a:rPr lang="en-GB" dirty="0"/>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pPr/>
              <a:t>‹#›</a:t>
            </a:fld>
            <a:endParaRPr lang="en-GB" dirty="0"/>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95990230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74418455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906408551"/>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2"/>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2"/>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2645" y="358385"/>
            <a:ext cx="554400" cy="4761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34151057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tx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tx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585339726"/>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184711357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and GREY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364532603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preserve="1" userDrawn="1">
  <p:cSld name="Header, Copy and Small Imag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6" name="Text Placeholder 6"/>
          <p:cNvSpPr>
            <a:spLocks noGrp="1"/>
          </p:cNvSpPr>
          <p:nvPr>
            <p:ph type="body" sz="quarter" idx="13"/>
          </p:nvPr>
        </p:nvSpPr>
        <p:spPr>
          <a:xfrm>
            <a:off x="359152" y="3065489"/>
            <a:ext cx="4270248" cy="2723090"/>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7" name="Picture Placeholder 18"/>
          <p:cNvSpPr>
            <a:spLocks noGrp="1" noChangeAspect="1"/>
          </p:cNvSpPr>
          <p:nvPr>
            <p:ph type="pic" sz="quarter" idx="30"/>
          </p:nvPr>
        </p:nvSpPr>
        <p:spPr>
          <a:xfrm>
            <a:off x="5194093" y="3065489"/>
            <a:ext cx="3410262" cy="2723090"/>
          </a:xfrm>
        </p:spPr>
        <p:txBody>
          <a:bodyPr/>
          <a:lstStyle/>
          <a:p>
            <a:endParaRPr lang="en-US" dirty="0"/>
          </a:p>
        </p:txBody>
      </p:sp>
      <p:sp>
        <p:nvSpPr>
          <p:cNvPr id="8" name="Text Placeholder 6"/>
          <p:cNvSpPr>
            <a:spLocks noGrp="1"/>
          </p:cNvSpPr>
          <p:nvPr>
            <p:ph type="body" sz="quarter" idx="34" hasCustomPrompt="1"/>
          </p:nvPr>
        </p:nvSpPr>
        <p:spPr>
          <a:xfrm>
            <a:off x="359154" y="915310"/>
            <a:ext cx="7497222" cy="681038"/>
          </a:xfrm>
        </p:spPr>
        <p:txBody>
          <a:bodyPr vert="horz" lIns="0" tIns="0" rIns="0" bIns="0" rtlCol="0" anchor="ctr" anchorCtr="0">
            <a:noAutofit/>
          </a:bodyPr>
          <a:lstStyle>
            <a:lvl1pPr marL="270000" indent="-270000">
              <a:buFontTx/>
              <a:buNone/>
              <a:defRPr lang="en-US" sz="6000" b="1" dirty="0" smtClean="0">
                <a:solidFill>
                  <a:schemeClr val="tx1"/>
                </a:solidFill>
              </a:defRPr>
            </a:lvl1pPr>
          </a:lstStyle>
          <a:p>
            <a:pPr marL="0" marR="0" lvl="0" indent="0" fontAlgn="auto">
              <a:lnSpc>
                <a:spcPts val="6200"/>
              </a:lnSpc>
              <a:spcAft>
                <a:spcPts val="0"/>
              </a:spcAft>
              <a:buClr>
                <a:schemeClr val="tx1"/>
              </a:buClr>
              <a:buSzTx/>
              <a:tabLst/>
            </a:pPr>
            <a:r>
              <a:rPr lang="en-US" dirty="0"/>
              <a:t>Click to edit text</a:t>
            </a:r>
          </a:p>
        </p:txBody>
      </p:sp>
      <p:sp>
        <p:nvSpPr>
          <p:cNvPr id="9" name="Text Placeholder 6"/>
          <p:cNvSpPr>
            <a:spLocks noGrp="1"/>
          </p:cNvSpPr>
          <p:nvPr>
            <p:ph type="body" sz="quarter" idx="35" hasCustomPrompt="1"/>
          </p:nvPr>
        </p:nvSpPr>
        <p:spPr>
          <a:xfrm>
            <a:off x="359153" y="1776364"/>
            <a:ext cx="8318315" cy="681038"/>
          </a:xfrm>
        </p:spPr>
        <p:txBody>
          <a:bodyPr vert="horz" lIns="0" tIns="0" rIns="0" bIns="0" rtlCol="0" anchor="ctr" anchorCtr="0">
            <a:noAutofit/>
          </a:bodyPr>
          <a:lstStyle>
            <a:lvl1pPr>
              <a:buFontTx/>
              <a:buNone/>
              <a:defRPr lang="en-US" sz="6000" b="1" dirty="0" smtClean="0">
                <a:solidFill>
                  <a:schemeClr val="bg2"/>
                </a:solidFill>
              </a:defRPr>
            </a:lvl1pPr>
          </a:lstStyle>
          <a:p>
            <a:pPr marL="0" marR="0" lvl="0" indent="0" fontAlgn="auto">
              <a:lnSpc>
                <a:spcPts val="6200"/>
              </a:lnSpc>
              <a:spcAft>
                <a:spcPts val="0"/>
              </a:spcAft>
              <a:buClr>
                <a:schemeClr val="tx1"/>
              </a:buClr>
              <a:buSzTx/>
              <a:buNone/>
              <a:tabLst/>
            </a:pPr>
            <a:r>
              <a:rPr lang="en-US" dirty="0"/>
              <a:t>Click to edit text</a:t>
            </a:r>
          </a:p>
        </p:txBody>
      </p:sp>
      <p:sp>
        <p:nvSpPr>
          <p:cNvPr id="10"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02762102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40488D"/>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80941827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15" name="TextBox 14"/>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BC1077"/>
                </a:solidFill>
              </a:rPr>
              <a:t>Pe</a:t>
            </a:r>
            <a:r>
              <a:rPr lang="en-US" spc="500" dirty="0">
                <a:solidFill>
                  <a:srgbClr val="BC1077"/>
                </a:solidFill>
              </a:rPr>
              <a:t>r</a:t>
            </a:r>
            <a:r>
              <a:rPr lang="en-US" dirty="0">
                <a:solidFill>
                  <a:srgbClr val="BC1077"/>
                </a:solidFill>
              </a:rPr>
              <a:t>formance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74431574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008A00"/>
                </a:solidFill>
              </a:rPr>
              <a:t>Trust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696390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5"/>
          <p:cNvSpPr>
            <a:spLocks noGrp="1"/>
          </p:cNvSpPr>
          <p:nvPr>
            <p:ph type="dt" sz="half" idx="27"/>
          </p:nvPr>
        </p:nvSpPr>
        <p:spPr/>
        <p:txBody>
          <a:bodyPr/>
          <a:lstStyle/>
          <a:p>
            <a:pPr algn="ctr"/>
            <a:r>
              <a:rPr lang="en-US" dirty="0"/>
              <a:t>Insert your date / confidentiality text here</a:t>
            </a:r>
            <a:endParaRPr lang="en-GB" dirty="0"/>
          </a:p>
        </p:txBody>
      </p:sp>
      <p:sp>
        <p:nvSpPr>
          <p:cNvPr id="8" name="Footer Placeholder 7"/>
          <p:cNvSpPr>
            <a:spLocks noGrp="1"/>
          </p:cNvSpPr>
          <p:nvPr>
            <p:ph type="ftr" sz="quarter" idx="28"/>
          </p:nvPr>
        </p:nvSpPr>
        <p:spPr/>
        <p:txBody>
          <a:bodyPr/>
          <a:lstStyle/>
          <a:p>
            <a:r>
              <a:rPr lang="en-GB" dirty="0"/>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pPr/>
              <a:t>‹#›</a:t>
            </a:fld>
            <a:endParaRPr lang="en-GB" dirty="0"/>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534580817"/>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256947101"/>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1" name="TextBox 10"/>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FFFFFF"/>
                </a:solidFill>
              </a:rPr>
              <a:t>Pe</a:t>
            </a:r>
            <a:r>
              <a:rPr lang="en-US" spc="500" dirty="0">
                <a:solidFill>
                  <a:srgbClr val="FFFFFF"/>
                </a:solidFill>
              </a:rPr>
              <a:t>r</a:t>
            </a:r>
            <a:r>
              <a:rPr lang="en-US" dirty="0">
                <a:solidFill>
                  <a:srgbClr val="FFFFFF"/>
                </a:solidFill>
              </a:rPr>
              <a:t>formance</a:t>
            </a:r>
          </a:p>
        </p:txBody>
      </p:sp>
    </p:spTree>
    <p:extLst>
      <p:ext uri="{BB962C8B-B14F-4D97-AF65-F5344CB8AC3E}">
        <p14:creationId xmlns:p14="http://schemas.microsoft.com/office/powerpoint/2010/main" val="8113060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Trust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31748027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Top Keyline">
    <p:spTree>
      <p:nvGrpSpPr>
        <p:cNvPr id="1" name=""/>
        <p:cNvGrpSpPr/>
        <p:nvPr/>
      </p:nvGrpSpPr>
      <p:grpSpPr>
        <a:xfrm>
          <a:off x="0" y="0"/>
          <a:ext cx="0" cy="0"/>
          <a:chOff x="0" y="0"/>
          <a:chExt cx="0" cy="0"/>
        </a:xfrm>
      </p:grpSpPr>
      <p:sp>
        <p:nvSpPr>
          <p:cNvPr id="9" name="Picture Placeholder 6"/>
          <p:cNvSpPr>
            <a:spLocks noGrp="1" noChangeAspect="1"/>
          </p:cNvSpPr>
          <p:nvPr>
            <p:ph type="pic" sz="quarter" idx="10"/>
          </p:nvPr>
        </p:nvSpPr>
        <p:spPr>
          <a:xfrm>
            <a:off x="4572000" y="1192388"/>
            <a:ext cx="4572000" cy="5665612"/>
          </a:xfrm>
        </p:spPr>
        <p:txBody>
          <a:bodyPr/>
          <a:lstStyle/>
          <a:p>
            <a:endParaRPr lang="en-US" dirty="0"/>
          </a:p>
        </p:txBody>
      </p:sp>
      <p:sp>
        <p:nvSpPr>
          <p:cNvPr id="11"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3"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4" name="Straight Connector 13"/>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6"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421496213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Bottom Keylin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2"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3" name="Straight Connector 12"/>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9" name="Picture Placeholder 8"/>
          <p:cNvSpPr>
            <a:spLocks noGrp="1" noChangeAspect="1"/>
          </p:cNvSpPr>
          <p:nvPr>
            <p:ph type="pic" sz="quarter" idx="22"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Tree>
    <p:extLst>
      <p:ext uri="{BB962C8B-B14F-4D97-AF65-F5344CB8AC3E}">
        <p14:creationId xmlns:p14="http://schemas.microsoft.com/office/powerpoint/2010/main" val="1643031349"/>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8677375" y="6476210"/>
            <a:ext cx="288032" cy="365125"/>
          </a:xfrm>
        </p:spPr>
        <p:txBody>
          <a:bodyPr/>
          <a:lstStyle/>
          <a:p>
            <a:fld id="{2FE18977-94FB-415F-B497-03350E8854FC}" type="slidenum">
              <a:rPr lang="en-GB" smtClean="0">
                <a:solidFill>
                  <a:srgbClr val="544F40"/>
                </a:solidFill>
              </a:rPr>
              <a:pPr/>
              <a:t>‹#›</a:t>
            </a:fld>
            <a:endParaRPr lang="en-GB" dirty="0">
              <a:solidFill>
                <a:srgbClr val="544F40"/>
              </a:solidFill>
            </a:endParaRPr>
          </a:p>
        </p:txBody>
      </p:sp>
      <p:sp>
        <p:nvSpPr>
          <p:cNvPr id="10" name="Date Placeholder 3"/>
          <p:cNvSpPr>
            <a:spLocks noGrp="1"/>
          </p:cNvSpPr>
          <p:nvPr>
            <p:ph type="dt" sz="half" idx="2"/>
          </p:nvPr>
        </p:nvSpPr>
        <p:spPr>
          <a:xfrm>
            <a:off x="1710428" y="6476210"/>
            <a:ext cx="917863"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January 2015</a:t>
            </a:r>
          </a:p>
        </p:txBody>
      </p:sp>
      <p:sp>
        <p:nvSpPr>
          <p:cNvPr id="11" name="Footer Placeholder 4"/>
          <p:cNvSpPr>
            <a:spLocks noGrp="1"/>
          </p:cNvSpPr>
          <p:nvPr>
            <p:ph type="ftr" sz="quarter" idx="3"/>
          </p:nvPr>
        </p:nvSpPr>
        <p:spPr>
          <a:xfrm>
            <a:off x="395288" y="6476210"/>
            <a:ext cx="1315139"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Varicella vaccines position paper</a:t>
            </a:r>
          </a:p>
          <a:p>
            <a:r>
              <a:rPr lang="en-GB" dirty="0">
                <a:solidFill>
                  <a:srgbClr val="544F40"/>
                </a:solidFill>
              </a:rPr>
              <a:t>Resource slide deck</a:t>
            </a:r>
          </a:p>
        </p:txBody>
      </p:sp>
      <p:sp>
        <p:nvSpPr>
          <p:cNvPr id="5" name="Text Placeholder 4"/>
          <p:cNvSpPr>
            <a:spLocks noGrp="1"/>
          </p:cNvSpPr>
          <p:nvPr>
            <p:ph type="body" sz="quarter" idx="14"/>
          </p:nvPr>
        </p:nvSpPr>
        <p:spPr>
          <a:xfrm>
            <a:off x="395289" y="1414465"/>
            <a:ext cx="8353425" cy="4897437"/>
          </a:xfrm>
        </p:spPr>
        <p:txBody>
          <a:bodyPr/>
          <a:lstStyle>
            <a:lvl1pPr>
              <a:spcBef>
                <a:spcPts val="2400"/>
              </a:spcBef>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p:cNvSpPr txBox="1"/>
          <p:nvPr userDrawn="1"/>
        </p:nvSpPr>
        <p:spPr>
          <a:xfrm>
            <a:off x="403860" y="5899760"/>
            <a:ext cx="3850750" cy="488515"/>
          </a:xfrm>
          <a:prstGeom prst="rect">
            <a:avLst/>
          </a:prstGeom>
          <a:noFill/>
        </p:spPr>
        <p:txBody>
          <a:bodyPr wrap="square" lIns="0" tIns="0" rIns="0" bIns="0" rtlCol="0">
            <a:noAutofit/>
          </a:bodyPr>
          <a:lstStyle/>
          <a:p>
            <a:endParaRPr lang="en-GB" sz="800" dirty="0">
              <a:solidFill>
                <a:srgbClr val="544F40"/>
              </a:solidFill>
            </a:endParaRPr>
          </a:p>
        </p:txBody>
      </p:sp>
      <p:sp>
        <p:nvSpPr>
          <p:cNvPr id="9" name="Text Placeholder 8"/>
          <p:cNvSpPr>
            <a:spLocks noGrp="1"/>
          </p:cNvSpPr>
          <p:nvPr>
            <p:ph type="body" sz="quarter" idx="15"/>
          </p:nvPr>
        </p:nvSpPr>
        <p:spPr>
          <a:xfrm>
            <a:off x="392804" y="5899150"/>
            <a:ext cx="3138861" cy="488950"/>
          </a:xfrm>
        </p:spPr>
        <p:txBody>
          <a:bodyPr/>
          <a:lstStyle>
            <a:lvl1pPr marL="0" indent="0">
              <a:buFontTx/>
              <a:buNone/>
              <a:defRPr sz="800"/>
            </a:lvl1pPr>
            <a:lvl2pPr marL="358775" indent="0">
              <a:buFontTx/>
              <a:buNone/>
              <a:defRPr sz="800"/>
            </a:lvl2pPr>
          </a:lstStyle>
          <a:p>
            <a:pPr lvl="0"/>
            <a:r>
              <a:rPr lang="en-US" dirty="0"/>
              <a:t>Click to edit Master text styles</a:t>
            </a:r>
          </a:p>
        </p:txBody>
      </p:sp>
    </p:spTree>
    <p:extLst>
      <p:ext uri="{BB962C8B-B14F-4D97-AF65-F5344CB8AC3E}">
        <p14:creationId xmlns:p14="http://schemas.microsoft.com/office/powerpoint/2010/main" val="346457272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ACADA86-2139-4C63-8B59-334CCB6B054D}" type="datetimeFigureOut">
              <a:rPr lang="ru-RU" smtClean="0">
                <a:solidFill>
                  <a:srgbClr val="544F40"/>
                </a:solidFill>
              </a:rPr>
              <a:pPr/>
              <a:t>26.04.2018</a:t>
            </a:fld>
            <a:endParaRPr lang="ru-RU">
              <a:solidFill>
                <a:srgbClr val="544F40"/>
              </a:solidFill>
            </a:endParaRPr>
          </a:p>
        </p:txBody>
      </p:sp>
      <p:sp>
        <p:nvSpPr>
          <p:cNvPr id="5" name="Нижний колонтитул 4"/>
          <p:cNvSpPr>
            <a:spLocks noGrp="1"/>
          </p:cNvSpPr>
          <p:nvPr>
            <p:ph type="ftr" sz="quarter" idx="11"/>
          </p:nvPr>
        </p:nvSpPr>
        <p:spPr/>
        <p:txBody>
          <a:bodyPr/>
          <a:lstStyle/>
          <a:p>
            <a:endParaRPr lang="ru-RU">
              <a:solidFill>
                <a:srgbClr val="544F40"/>
              </a:solidFill>
            </a:endParaRPr>
          </a:p>
        </p:txBody>
      </p:sp>
      <p:sp>
        <p:nvSpPr>
          <p:cNvPr id="6" name="Номер слайда 5"/>
          <p:cNvSpPr>
            <a:spLocks noGrp="1"/>
          </p:cNvSpPr>
          <p:nvPr>
            <p:ph type="sldNum" sz="quarter" idx="12"/>
          </p:nvPr>
        </p:nvSpPr>
        <p:spPr/>
        <p:txBody>
          <a:bodyPr/>
          <a:lstStyle/>
          <a:p>
            <a:fld id="{014DB0B3-9109-4416-947D-D70BFADCF61E}"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1943406137"/>
      </p:ext>
    </p:extLst>
  </p:cSld>
  <p:clrMapOvr>
    <a:masterClrMapping/>
  </p:clrMapOvr>
  <p:hf sldNum="0" hdr="0" ftr="0"/>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4250865755"/>
      </p:ext>
    </p:extLst>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7315200" cy="4495800"/>
          </a:xfrm>
        </p:spPr>
        <p:txBody>
          <a:bodyPr/>
          <a:lstStyle>
            <a:lvl1pPr marL="230188" indent="-230188">
              <a:spcBef>
                <a:spcPts val="1800"/>
              </a:spcBef>
              <a:buSzPct val="120000"/>
              <a:defRPr sz="2400"/>
            </a:lvl1pPr>
            <a:lvl2pPr marL="517525" indent="-287338">
              <a:buFont typeface="Arial" pitchFamily="34" charset="0"/>
              <a:buChar char="–"/>
              <a:defRPr sz="2000"/>
            </a:lvl2pPr>
            <a:lvl3pPr marL="738188" indent="-220663">
              <a:buSzPct val="125000"/>
              <a:defRPr sz="1800"/>
            </a:lvl3pPr>
            <a:lvl4pPr marL="969963" indent="-231775">
              <a:buFont typeface="Arial" pitchFamily="34" charset="0"/>
              <a:buChar char="–"/>
              <a:defRPr sz="1600"/>
            </a:lvl4pPr>
            <a:lvl5pPr marL="1144588" indent="-174625">
              <a:buSzPct val="12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642154708"/>
      </p:ext>
    </p:extLst>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44F40"/>
                </a:solidFill>
              </a:rPr>
              <a:pPr/>
              <a:t>26.04.2018</a:t>
            </a:fld>
            <a:endParaRPr lang="ru-RU">
              <a:solidFill>
                <a:srgbClr val="544F40"/>
              </a:solidFill>
            </a:endParaRPr>
          </a:p>
        </p:txBody>
      </p:sp>
      <p:sp>
        <p:nvSpPr>
          <p:cNvPr id="5" name="Footer Placeholder 4"/>
          <p:cNvSpPr>
            <a:spLocks noGrp="1"/>
          </p:cNvSpPr>
          <p:nvPr>
            <p:ph type="ftr" sz="quarter" idx="11"/>
          </p:nvPr>
        </p:nvSpPr>
        <p:spPr/>
        <p:txBody>
          <a:bodyPr/>
          <a:lstStyle/>
          <a:p>
            <a:endParaRPr lang="ru-RU">
              <a:solidFill>
                <a:srgbClr val="544F40"/>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33502438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8"/>
          <p:cNvSpPr>
            <a:spLocks noGrp="1" noChangeAspect="1"/>
          </p:cNvSpPr>
          <p:nvPr>
            <p:ph type="pic" sz="quarter" idx="23" hasCustomPrompt="1"/>
          </p:nvPr>
        </p:nvSpPr>
        <p:spPr>
          <a:xfrm>
            <a:off x="4801131" y="1180570"/>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4801131" y="3310467"/>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noChangeAspect="1"/>
          </p:cNvSpPr>
          <p:nvPr>
            <p:ph type="pic" sz="quarter" idx="25" hasCustomPrompt="1"/>
          </p:nvPr>
        </p:nvSpPr>
        <p:spPr>
          <a:xfrm>
            <a:off x="4801131" y="3754437"/>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4801131" y="5884334"/>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6" name="Date Placeholder 5"/>
          <p:cNvSpPr>
            <a:spLocks noGrp="1"/>
          </p:cNvSpPr>
          <p:nvPr>
            <p:ph type="dt" sz="half" idx="27"/>
          </p:nvPr>
        </p:nvSpPr>
        <p:spPr/>
        <p:txBody>
          <a:bodyPr/>
          <a:lstStyle/>
          <a:p>
            <a:pPr algn="ctr"/>
            <a:r>
              <a:rPr lang="en-US" dirty="0"/>
              <a:t>Insert your date / confidentiality text here</a:t>
            </a:r>
            <a:endParaRPr lang="en-GB" dirty="0"/>
          </a:p>
        </p:txBody>
      </p:sp>
      <p:sp>
        <p:nvSpPr>
          <p:cNvPr id="8" name="Footer Placeholder 7"/>
          <p:cNvSpPr>
            <a:spLocks noGrp="1"/>
          </p:cNvSpPr>
          <p:nvPr>
            <p:ph type="ftr" sz="quarter" idx="28"/>
          </p:nvPr>
        </p:nvSpPr>
        <p:spPr/>
        <p:txBody>
          <a:bodyPr/>
          <a:lstStyle/>
          <a:p>
            <a:r>
              <a:rPr lang="en-GB" dirty="0"/>
              <a:t>4x3 presentation kit</a:t>
            </a:r>
          </a:p>
        </p:txBody>
      </p:sp>
      <p:sp>
        <p:nvSpPr>
          <p:cNvPr id="9" name="Slide Number Placeholder 8"/>
          <p:cNvSpPr>
            <a:spLocks noGrp="1"/>
          </p:cNvSpPr>
          <p:nvPr>
            <p:ph type="sldNum" sz="quarter" idx="29"/>
          </p:nvPr>
        </p:nvSpPr>
        <p:spPr/>
        <p:txBody>
          <a:bodyPr/>
          <a:lstStyle/>
          <a:p>
            <a:fld id="{9F9F533D-B52E-4A2F-BF72-0ADD2D94BD75}" type="slidenum">
              <a:rPr lang="en-GB" smtClean="0"/>
              <a:pPr/>
              <a:t>‹#›</a:t>
            </a:fld>
            <a:endParaRPr lang="en-GB" dirty="0"/>
          </a:p>
        </p:txBody>
      </p:sp>
      <p:sp>
        <p:nvSpPr>
          <p:cNvPr id="14"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7"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127212296"/>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78C7FFF-AA0C-440C-9AF3-A1EBB68A253F}" type="datetimeFigureOut">
              <a:rPr lang="ru-RU">
                <a:solidFill>
                  <a:srgbClr val="544F40"/>
                </a:solidFill>
              </a:rPr>
              <a:pPr>
                <a:defRPr/>
              </a:pPr>
              <a:t>26.04.2018</a:t>
            </a:fld>
            <a:endParaRPr lang="ru-RU">
              <a:solidFill>
                <a:srgbClr val="544F4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srgbClr val="544F40"/>
              </a:solidFill>
            </a:endParaRPr>
          </a:p>
        </p:txBody>
      </p:sp>
      <p:sp>
        <p:nvSpPr>
          <p:cNvPr id="7" name="Номер слайда 5"/>
          <p:cNvSpPr>
            <a:spLocks noGrp="1"/>
          </p:cNvSpPr>
          <p:nvPr>
            <p:ph type="sldNum" sz="quarter" idx="12"/>
          </p:nvPr>
        </p:nvSpPr>
        <p:spPr/>
        <p:txBody>
          <a:bodyPr/>
          <a:lstStyle>
            <a:lvl1pPr>
              <a:defRPr/>
            </a:lvl1pPr>
          </a:lstStyle>
          <a:p>
            <a:pPr>
              <a:defRPr/>
            </a:pPr>
            <a:fld id="{78DAC7AE-EF21-4840-890E-ED90465FEA6D}"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188686393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preserve="1" userDrawn="1">
  <p:cSld name="Title Slide Blank_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9036426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_logo_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160811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Hani</a:t>
            </a:r>
          </a:p>
          <a:p>
            <a:pPr>
              <a:lnSpc>
                <a:spcPts val="1200"/>
              </a:lnSpc>
              <a:buClr>
                <a:srgbClr val="544F40"/>
              </a:buClr>
            </a:pPr>
            <a:r>
              <a:rPr lang="en-GB" sz="1000" kern="0" dirty="0">
                <a:solidFill>
                  <a:srgbClr val="544F40"/>
                </a:solidFill>
              </a:rPr>
              <a:t>Manufacturing Electrical Lead</a:t>
            </a:r>
          </a:p>
          <a:p>
            <a:pPr>
              <a:lnSpc>
                <a:spcPts val="1200"/>
              </a:lnSpc>
              <a:buClr>
                <a:srgbClr val="544F40"/>
              </a:buClr>
            </a:pPr>
            <a:r>
              <a:rPr lang="en-GB" sz="1000" kern="0" dirty="0">
                <a:solidFill>
                  <a:srgbClr val="544F40"/>
                </a:solidFill>
              </a:rPr>
              <a:t>Jeddah, Saudi Arabia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14154085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Herbert</a:t>
            </a:r>
          </a:p>
          <a:p>
            <a:pPr>
              <a:lnSpc>
                <a:spcPts val="1200"/>
              </a:lnSpc>
              <a:buClr>
                <a:srgbClr val="544F40"/>
              </a:buClr>
            </a:pPr>
            <a:r>
              <a:rPr lang="en-GB" sz="1000" kern="0" dirty="0">
                <a:solidFill>
                  <a:srgbClr val="544F40"/>
                </a:solidFill>
              </a:rPr>
              <a:t>Nurse</a:t>
            </a:r>
          </a:p>
          <a:p>
            <a:pPr>
              <a:lnSpc>
                <a:spcPts val="1200"/>
              </a:lnSpc>
              <a:buClr>
                <a:srgbClr val="544F40"/>
              </a:buClr>
            </a:pPr>
            <a:r>
              <a:rPr lang="en-GB" sz="1000" kern="0" dirty="0">
                <a:solidFill>
                  <a:srgbClr val="544F40"/>
                </a:solidFill>
              </a:rPr>
              <a:t>Jeddah, Saudi Arabia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5823959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Lennie</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28031667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Kenley</a:t>
            </a:r>
          </a:p>
          <a:p>
            <a:pPr>
              <a:lnSpc>
                <a:spcPts val="1200"/>
              </a:lnSpc>
              <a:buClr>
                <a:srgbClr val="544F40"/>
              </a:buClr>
            </a:pPr>
            <a:r>
              <a:rPr lang="en-GB" sz="1000" kern="0" dirty="0">
                <a:solidFill>
                  <a:srgbClr val="544F40"/>
                </a:solidFill>
              </a:rPr>
              <a:t>Pharmacist</a:t>
            </a:r>
          </a:p>
          <a:p>
            <a:pPr>
              <a:lnSpc>
                <a:spcPts val="1200"/>
              </a:lnSpc>
              <a:buClr>
                <a:srgbClr val="544F40"/>
              </a:buClr>
            </a:pPr>
            <a:r>
              <a:rPr lang="en-GB" sz="1000" kern="0" dirty="0">
                <a:solidFill>
                  <a:srgbClr val="544F40"/>
                </a:solidFill>
              </a:rPr>
              <a:t>Salford, 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4145443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Agustín </a:t>
            </a:r>
          </a:p>
          <a:p>
            <a:pPr>
              <a:lnSpc>
                <a:spcPts val="1200"/>
              </a:lnSpc>
              <a:buClr>
                <a:srgbClr val="544F40"/>
              </a:buClr>
            </a:pPr>
            <a:r>
              <a:rPr lang="en-GB" sz="1000" kern="0" dirty="0">
                <a:solidFill>
                  <a:srgbClr val="544F40"/>
                </a:solidFill>
              </a:rPr>
              <a:t>Asthma patient</a:t>
            </a:r>
          </a:p>
          <a:p>
            <a:pPr>
              <a:lnSpc>
                <a:spcPts val="1200"/>
              </a:lnSpc>
              <a:buClr>
                <a:srgbClr val="544F40"/>
              </a:buClr>
            </a:pPr>
            <a:r>
              <a:rPr lang="en-GB" sz="1000" kern="0" dirty="0">
                <a:solidFill>
                  <a:srgbClr val="544F40"/>
                </a:solidFill>
              </a:rPr>
              <a:t>Argentina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863578722"/>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Denis and Lindsay</a:t>
            </a:r>
          </a:p>
          <a:p>
            <a:pPr>
              <a:lnSpc>
                <a:spcPts val="1200"/>
              </a:lnSpc>
              <a:buClr>
                <a:srgbClr val="544F40"/>
              </a:buClr>
            </a:pPr>
            <a:r>
              <a:rPr lang="en-GB" sz="1000" kern="0" dirty="0">
                <a:solidFill>
                  <a:srgbClr val="544F40"/>
                </a:solidFill>
              </a:rPr>
              <a:t>Travel vaccine recipients</a:t>
            </a:r>
          </a:p>
          <a:p>
            <a:pPr>
              <a:lnSpc>
                <a:spcPts val="1200"/>
              </a:lnSpc>
              <a:buClr>
                <a:srgbClr val="544F40"/>
              </a:buClr>
            </a:pPr>
            <a:r>
              <a:rPr lang="en-GB" sz="1000" kern="0" dirty="0">
                <a:solidFill>
                  <a:srgbClr val="544F40"/>
                </a:solidFill>
              </a:rPr>
              <a:t>Liege, Belgium</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13359772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George</a:t>
            </a:r>
          </a:p>
          <a:p>
            <a:pPr>
              <a:lnSpc>
                <a:spcPts val="1200"/>
              </a:lnSpc>
              <a:buClr>
                <a:srgbClr val="544F40"/>
              </a:buClr>
            </a:pPr>
            <a:r>
              <a:rPr lang="en-GB" sz="1000" kern="0" dirty="0">
                <a:solidFill>
                  <a:srgbClr val="544F40"/>
                </a:solidFill>
              </a:rPr>
              <a:t>GSK Sales Representative</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748419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Text in Three Columns with Image ">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16"/>
          </p:nvPr>
        </p:nvSpPr>
        <p:spPr/>
        <p:txBody>
          <a:bodyPr/>
          <a:lstStyle/>
          <a:p>
            <a:r>
              <a:rPr lang="en-GB" dirty="0"/>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pPr/>
              <a:t>‹#›</a:t>
            </a:fld>
            <a:endParaRPr lang="en-GB" dirty="0"/>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Picture Placeholder 9"/>
          <p:cNvSpPr>
            <a:spLocks noGrp="1"/>
          </p:cNvSpPr>
          <p:nvPr>
            <p:ph type="pic" sz="quarter" idx="13" hasCustomPrompt="1"/>
          </p:nvPr>
        </p:nvSpPr>
        <p:spPr>
          <a:xfrm>
            <a:off x="363538" y="2928607"/>
            <a:ext cx="2432050" cy="1622756"/>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0" name="Picture Placeholder 9"/>
          <p:cNvSpPr>
            <a:spLocks noGrp="1"/>
          </p:cNvSpPr>
          <p:nvPr>
            <p:ph type="pic" sz="quarter" idx="18" hasCustomPrompt="1"/>
          </p:nvPr>
        </p:nvSpPr>
        <p:spPr>
          <a:xfrm>
            <a:off x="3355782"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1" name="Picture Placeholder 9"/>
          <p:cNvSpPr>
            <a:spLocks noGrp="1"/>
          </p:cNvSpPr>
          <p:nvPr>
            <p:ph type="pic" sz="quarter" idx="19" hasCustomPrompt="1"/>
          </p:nvPr>
        </p:nvSpPr>
        <p:spPr>
          <a:xfrm>
            <a:off x="6348026"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2" name="Text Placeholder 13"/>
          <p:cNvSpPr>
            <a:spLocks noGrp="1"/>
          </p:cNvSpPr>
          <p:nvPr>
            <p:ph type="body" sz="quarter" idx="23"/>
          </p:nvPr>
        </p:nvSpPr>
        <p:spPr>
          <a:xfrm>
            <a:off x="6348026" y="1758147"/>
            <a:ext cx="2450592" cy="779296"/>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3" name="Text Placeholder 2"/>
          <p:cNvSpPr>
            <a:spLocks noGrp="1"/>
          </p:cNvSpPr>
          <p:nvPr>
            <p:ph type="body" sz="quarter" idx="24" hasCustomPrompt="1"/>
          </p:nvPr>
        </p:nvSpPr>
        <p:spPr>
          <a:xfrm>
            <a:off x="6348026"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cxnSp>
        <p:nvCxnSpPr>
          <p:cNvPr id="14" name="Straight Connector 13"/>
          <p:cNvCxnSpPr/>
          <p:nvPr userDrawn="1"/>
        </p:nvCxnSpPr>
        <p:spPr>
          <a:xfrm>
            <a:off x="3074020" y="1430039"/>
            <a:ext cx="0" cy="3877056"/>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69981" y="1430040"/>
            <a:ext cx="0" cy="3875385"/>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sz="quarter" idx="25" hasCustomPrompt="1"/>
          </p:nvPr>
        </p:nvSpPr>
        <p:spPr>
          <a:xfrm>
            <a:off x="35915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7" name="Text Placeholder 2"/>
          <p:cNvSpPr>
            <a:spLocks noGrp="1"/>
          </p:cNvSpPr>
          <p:nvPr>
            <p:ph type="body" sz="quarter" idx="22" hasCustomPrompt="1"/>
          </p:nvPr>
        </p:nvSpPr>
        <p:spPr>
          <a:xfrm>
            <a:off x="335578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8" name="Text Placeholder 13"/>
          <p:cNvSpPr>
            <a:spLocks noGrp="1"/>
          </p:cNvSpPr>
          <p:nvPr>
            <p:ph type="body" sz="quarter" idx="26"/>
          </p:nvPr>
        </p:nvSpPr>
        <p:spPr>
          <a:xfrm>
            <a:off x="357188"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9" name="Text Placeholder 13"/>
          <p:cNvSpPr>
            <a:spLocks noGrp="1"/>
          </p:cNvSpPr>
          <p:nvPr>
            <p:ph type="body" sz="quarter" idx="30"/>
          </p:nvPr>
        </p:nvSpPr>
        <p:spPr>
          <a:xfrm>
            <a:off x="3355782"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Tree>
    <p:extLst>
      <p:ext uri="{BB962C8B-B14F-4D97-AF65-F5344CB8AC3E}">
        <p14:creationId xmlns:p14="http://schemas.microsoft.com/office/powerpoint/2010/main" val="185417716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Fay</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14121950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Ricky</a:t>
            </a:r>
          </a:p>
          <a:p>
            <a:pPr>
              <a:lnSpc>
                <a:spcPts val="1200"/>
              </a:lnSpc>
              <a:buClr>
                <a:srgbClr val="544F40"/>
              </a:buClr>
            </a:pPr>
            <a:r>
              <a:rPr lang="en-GB" sz="1000" kern="0" dirty="0">
                <a:solidFill>
                  <a:srgbClr val="544F40"/>
                </a:solidFill>
              </a:rPr>
              <a:t>GSK Trade Sales Manager</a:t>
            </a:r>
          </a:p>
          <a:p>
            <a:pPr>
              <a:lnSpc>
                <a:spcPts val="1200"/>
              </a:lnSpc>
              <a:buClr>
                <a:srgbClr val="544F40"/>
              </a:buClr>
            </a:pPr>
            <a:r>
              <a:rPr lang="en-GB" sz="1000" kern="0" dirty="0">
                <a:solidFill>
                  <a:srgbClr val="544F40"/>
                </a:solidFill>
              </a:rPr>
              <a:t>Hong Kong</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9"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21471978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Summer</a:t>
            </a:r>
          </a:p>
          <a:p>
            <a:pPr>
              <a:lnSpc>
                <a:spcPts val="1200"/>
              </a:lnSpc>
              <a:buClr>
                <a:srgbClr val="544F40"/>
              </a:buClr>
            </a:pPr>
            <a:r>
              <a:rPr lang="en-GB" sz="1000" kern="0" dirty="0">
                <a:solidFill>
                  <a:srgbClr val="544F40"/>
                </a:solidFill>
              </a:rPr>
              <a:t>Sales Excellence Officer</a:t>
            </a:r>
          </a:p>
          <a:p>
            <a:pPr>
              <a:lnSpc>
                <a:spcPts val="1200"/>
              </a:lnSpc>
              <a:buClr>
                <a:srgbClr val="544F40"/>
              </a:buClr>
            </a:pPr>
            <a:r>
              <a:rPr lang="en-GB" sz="1000" kern="0" dirty="0">
                <a:solidFill>
                  <a:srgbClr val="544F40"/>
                </a:solidFill>
              </a:rPr>
              <a:t>Hong Kong</a:t>
            </a:r>
          </a:p>
        </p:txBody>
      </p:sp>
    </p:spTree>
    <p:extLst>
      <p:ext uri="{BB962C8B-B14F-4D97-AF65-F5344CB8AC3E}">
        <p14:creationId xmlns:p14="http://schemas.microsoft.com/office/powerpoint/2010/main" val="4173210203"/>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Mouir</a:t>
            </a:r>
          </a:p>
          <a:p>
            <a:pPr>
              <a:lnSpc>
                <a:spcPts val="1200"/>
              </a:lnSpc>
              <a:buClr>
                <a:srgbClr val="544F40"/>
              </a:buClr>
            </a:pPr>
            <a:r>
              <a:rPr lang="en-GB" sz="1000" kern="0" dirty="0">
                <a:solidFill>
                  <a:srgbClr val="544F40"/>
                </a:solidFill>
              </a:rPr>
              <a:t>Dental patient</a:t>
            </a:r>
          </a:p>
          <a:p>
            <a:pPr>
              <a:lnSpc>
                <a:spcPts val="1200"/>
              </a:lnSpc>
              <a:buClr>
                <a:srgbClr val="544F40"/>
              </a:buClr>
            </a:pPr>
            <a:r>
              <a:rPr lang="en-GB" sz="1000" kern="0" dirty="0">
                <a:solidFill>
                  <a:srgbClr val="544F40"/>
                </a:solidFill>
              </a:rPr>
              <a:t>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11966315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Nicola</a:t>
            </a:r>
          </a:p>
          <a:p>
            <a:pPr>
              <a:lnSpc>
                <a:spcPts val="1200"/>
              </a:lnSpc>
              <a:buClr>
                <a:srgbClr val="544F40"/>
              </a:buClr>
            </a:pPr>
            <a:r>
              <a:rPr lang="en-GB" sz="1000" kern="0" dirty="0">
                <a:solidFill>
                  <a:srgbClr val="544F40"/>
                </a:solidFill>
              </a:rPr>
              <a:t>Clinical trials nurse</a:t>
            </a:r>
          </a:p>
          <a:p>
            <a:pPr>
              <a:lnSpc>
                <a:spcPts val="1200"/>
              </a:lnSpc>
              <a:buClr>
                <a:srgbClr val="544F40"/>
              </a:buClr>
            </a:pPr>
            <a:r>
              <a:rPr lang="en-GB" sz="1000" kern="0" dirty="0">
                <a:solidFill>
                  <a:srgbClr val="544F40"/>
                </a:solidFill>
              </a:rPr>
              <a:t>Addenbrookes, 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14322179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Ma</a:t>
            </a:r>
          </a:p>
          <a:p>
            <a:pPr>
              <a:lnSpc>
                <a:spcPts val="1200"/>
              </a:lnSpc>
              <a:buClr>
                <a:srgbClr val="544F40"/>
              </a:buClr>
            </a:pPr>
            <a:r>
              <a:rPr lang="en-GB" sz="1000" kern="0" dirty="0">
                <a:solidFill>
                  <a:srgbClr val="544F40"/>
                </a:solidFill>
              </a:rPr>
              <a:t>Augmentin production line</a:t>
            </a:r>
          </a:p>
          <a:p>
            <a:pPr>
              <a:lnSpc>
                <a:spcPts val="1200"/>
              </a:lnSpc>
              <a:buClr>
                <a:srgbClr val="544F40"/>
              </a:buClr>
            </a:pPr>
            <a:r>
              <a:rPr lang="en-GB" sz="1000" kern="0" dirty="0">
                <a:solidFill>
                  <a:srgbClr val="544F40"/>
                </a:solidFill>
              </a:rPr>
              <a:t>Jeddah, Saudi Arabia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0858096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grpSp>
        <p:nvGrpSpPr>
          <p:cNvPr id="11" name="Group 10"/>
          <p:cNvGrpSpPr/>
          <p:nvPr userDrawn="1"/>
        </p:nvGrpSpPr>
        <p:grpSpPr>
          <a:xfrm>
            <a:off x="6777728" y="5656279"/>
            <a:ext cx="2366272" cy="913556"/>
            <a:chOff x="6777729" y="3920032"/>
            <a:chExt cx="2366272" cy="913556"/>
          </a:xfrm>
        </p:grpSpPr>
        <p:sp>
          <p:nvSpPr>
            <p:cNvPr id="12" name="TextBox 11"/>
            <p:cNvSpPr txBox="1"/>
            <p:nvPr userDrawn="1"/>
          </p:nvSpPr>
          <p:spPr>
            <a:xfrm>
              <a:off x="6777729" y="4565019"/>
              <a:ext cx="2366272" cy="268569"/>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800" kern="0" dirty="0">
                  <a:solidFill>
                    <a:srgbClr val="544F40"/>
                  </a:solidFill>
                </a:rPr>
                <a:t>Photo credit Martin Web/Save the Children</a:t>
              </a:r>
            </a:p>
          </p:txBody>
        </p:sp>
        <p:sp>
          <p:nvSpPr>
            <p:cNvPr id="13" name="TextBox 12"/>
            <p:cNvSpPr txBox="1"/>
            <p:nvPr userDrawn="1"/>
          </p:nvSpPr>
          <p:spPr>
            <a:xfrm>
              <a:off x="6777729" y="3920032"/>
              <a:ext cx="2366271"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Elizabeth and Patience</a:t>
              </a:r>
            </a:p>
            <a:p>
              <a:pPr>
                <a:lnSpc>
                  <a:spcPts val="1200"/>
                </a:lnSpc>
                <a:buClr>
                  <a:srgbClr val="544F40"/>
                </a:buClr>
              </a:pPr>
              <a:r>
                <a:rPr lang="en-GB" sz="1000" kern="0" dirty="0">
                  <a:solidFill>
                    <a:srgbClr val="544F40"/>
                  </a:solidFill>
                </a:rPr>
                <a:t>Save the Children clinic attendee</a:t>
              </a:r>
            </a:p>
            <a:p>
              <a:pPr>
                <a:lnSpc>
                  <a:spcPts val="1200"/>
                </a:lnSpc>
                <a:buClr>
                  <a:srgbClr val="544F40"/>
                </a:buClr>
              </a:pPr>
              <a:r>
                <a:rPr lang="en-GB" sz="1000" kern="0" dirty="0">
                  <a:solidFill>
                    <a:srgbClr val="544F40"/>
                  </a:solidFill>
                </a:rPr>
                <a:t>Liberia</a:t>
              </a:r>
            </a:p>
          </p:txBody>
        </p:sp>
      </p:gr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326462087"/>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Hui</a:t>
            </a:r>
          </a:p>
          <a:p>
            <a:pPr>
              <a:lnSpc>
                <a:spcPts val="1200"/>
              </a:lnSpc>
              <a:buClr>
                <a:srgbClr val="544F40"/>
              </a:buClr>
            </a:pPr>
            <a:r>
              <a:rPr lang="en-GB" sz="1000" kern="0" dirty="0">
                <a:solidFill>
                  <a:srgbClr val="544F40"/>
                </a:solidFill>
              </a:rPr>
              <a:t>Process scientist</a:t>
            </a:r>
          </a:p>
          <a:p>
            <a:pPr>
              <a:lnSpc>
                <a:spcPts val="1200"/>
              </a:lnSpc>
              <a:buClr>
                <a:srgbClr val="544F40"/>
              </a:buClr>
            </a:pPr>
            <a:r>
              <a:rPr lang="en-GB" sz="1000" kern="0" dirty="0">
                <a:solidFill>
                  <a:srgbClr val="544F40"/>
                </a:solidFill>
              </a:rPr>
              <a:t>China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54699132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Pam</a:t>
            </a:r>
          </a:p>
          <a:p>
            <a:pPr>
              <a:lnSpc>
                <a:spcPts val="1200"/>
              </a:lnSpc>
              <a:buClr>
                <a:srgbClr val="544F40"/>
              </a:buClr>
            </a:pPr>
            <a:r>
              <a:rPr lang="en-GB" sz="1000" kern="0" dirty="0">
                <a:solidFill>
                  <a:srgbClr val="544F40"/>
                </a:solidFill>
              </a:rPr>
              <a:t>Respiratory manufacturing </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02609054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6"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Janet</a:t>
            </a:r>
          </a:p>
          <a:p>
            <a:pPr>
              <a:lnSpc>
                <a:spcPts val="1200"/>
              </a:lnSpc>
              <a:buClr>
                <a:srgbClr val="544F40"/>
              </a:buClr>
            </a:pPr>
            <a:r>
              <a:rPr lang="en-GB" sz="1000" kern="0" dirty="0">
                <a:solidFill>
                  <a:srgbClr val="544F40"/>
                </a:solidFill>
              </a:rPr>
              <a:t>COPD patient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909773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16"/>
          </p:nvPr>
        </p:nvSpPr>
        <p:spPr/>
        <p:txBody>
          <a:bodyPr/>
          <a:lstStyle/>
          <a:p>
            <a:r>
              <a:rPr lang="en-GB" dirty="0"/>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pPr/>
              <a:t>‹#›</a:t>
            </a:fld>
            <a:endParaRPr lang="en-GB" dirty="0"/>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8">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b="-45"/>
          <a:stretch/>
        </p:blipFill>
        <p:spPr>
          <a:xfrm>
            <a:off x="-1" y="-1"/>
            <a:ext cx="9144001" cy="6858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Chee Yong</a:t>
            </a:r>
          </a:p>
          <a:p>
            <a:pPr>
              <a:lnSpc>
                <a:spcPts val="1200"/>
              </a:lnSpc>
              <a:buClr>
                <a:srgbClr val="544F40"/>
              </a:buClr>
            </a:pPr>
            <a:r>
              <a:rPr lang="en-GB" sz="1000" kern="0" dirty="0">
                <a:solidFill>
                  <a:srgbClr val="544F40"/>
                </a:solidFill>
              </a:rPr>
              <a:t>Senior Chemist </a:t>
            </a:r>
          </a:p>
          <a:p>
            <a:pPr>
              <a:lnSpc>
                <a:spcPts val="1200"/>
              </a:lnSpc>
              <a:buClr>
                <a:srgbClr val="544F40"/>
              </a:buClr>
            </a:pPr>
            <a:r>
              <a:rPr lang="en-GB" sz="1000" kern="0" dirty="0">
                <a:solidFill>
                  <a:srgbClr val="544F40"/>
                </a:solidFill>
              </a:rPr>
              <a:t>Singapore</a:t>
            </a:r>
          </a:p>
        </p:txBody>
      </p:sp>
    </p:spTree>
    <p:extLst>
      <p:ext uri="{BB962C8B-B14F-4D97-AF65-F5344CB8AC3E}">
        <p14:creationId xmlns:p14="http://schemas.microsoft.com/office/powerpoint/2010/main" val="2208232272"/>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872514"/>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Farai</a:t>
            </a:r>
          </a:p>
          <a:p>
            <a:pPr>
              <a:lnSpc>
                <a:spcPts val="1200"/>
              </a:lnSpc>
              <a:buClr>
                <a:srgbClr val="544F40"/>
              </a:buClr>
            </a:pPr>
            <a:r>
              <a:rPr lang="en-GB" sz="1000" kern="0" dirty="0">
                <a:solidFill>
                  <a:srgbClr val="544F40"/>
                </a:solidFill>
              </a:rPr>
              <a:t>Strategy Director, US Pharma</a:t>
            </a:r>
          </a:p>
          <a:p>
            <a:pPr>
              <a:lnSpc>
                <a:spcPts val="1200"/>
              </a:lnSpc>
              <a:buClr>
                <a:srgbClr val="544F40"/>
              </a:buClr>
            </a:pPr>
            <a:r>
              <a:rPr lang="en-GB" sz="1000" kern="0" dirty="0">
                <a:solidFill>
                  <a:srgbClr val="544F40"/>
                </a:solidFill>
              </a:rPr>
              <a:t>USA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835593581"/>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35656499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08"/>
          <a:stretch/>
        </p:blipFill>
        <p:spPr>
          <a:xfrm>
            <a:off x="5231449" y="2806465"/>
            <a:ext cx="3865419" cy="384250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Box 9"/>
          <p:cNvSpPr txBox="1"/>
          <p:nvPr userDrawn="1"/>
        </p:nvSpPr>
        <p:spPr>
          <a:xfrm>
            <a:off x="0"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5"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6"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190890428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Brendan</a:t>
            </a:r>
          </a:p>
          <a:p>
            <a:pPr>
              <a:lnSpc>
                <a:spcPts val="1200"/>
              </a:lnSpc>
              <a:buClr>
                <a:srgbClr val="544F40"/>
              </a:buClr>
            </a:pPr>
            <a:r>
              <a:rPr lang="en-GB" sz="1000" kern="0" dirty="0">
                <a:solidFill>
                  <a:srgbClr val="544F40"/>
                </a:solidFill>
              </a:rPr>
              <a:t>Sales Representative</a:t>
            </a:r>
          </a:p>
          <a:p>
            <a:pPr>
              <a:lnSpc>
                <a:spcPts val="1200"/>
              </a:lnSpc>
              <a:buClr>
                <a:srgbClr val="544F40"/>
              </a:buClr>
            </a:pPr>
            <a:r>
              <a:rPr lang="en-GB" sz="1000" kern="0" dirty="0">
                <a:solidFill>
                  <a:srgbClr val="544F40"/>
                </a:solidFill>
              </a:rPr>
              <a:t>Philadelphia,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138505648"/>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1"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2" name="TextBox 11"/>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Dr Ignance</a:t>
            </a:r>
          </a:p>
          <a:p>
            <a:pPr>
              <a:lnSpc>
                <a:spcPts val="1200"/>
              </a:lnSpc>
              <a:buClr>
                <a:srgbClr val="544F40"/>
              </a:buClr>
            </a:pPr>
            <a:r>
              <a:rPr lang="en-GB" sz="1000" kern="0" dirty="0">
                <a:solidFill>
                  <a:srgbClr val="544F40"/>
                </a:solidFill>
              </a:rPr>
              <a:t>Doctor</a:t>
            </a:r>
          </a:p>
          <a:p>
            <a:pPr>
              <a:lnSpc>
                <a:spcPts val="1200"/>
              </a:lnSpc>
              <a:buClr>
                <a:srgbClr val="544F40"/>
              </a:buClr>
            </a:pPr>
            <a:r>
              <a:rPr lang="en-GB" sz="1000" kern="0" dirty="0">
                <a:solidFill>
                  <a:srgbClr val="544F40"/>
                </a:solidFill>
              </a:rPr>
              <a:t>Rwanda</a:t>
            </a:r>
          </a:p>
        </p:txBody>
      </p:sp>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542531204"/>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4039393"/>
            <a:ext cx="5004288"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br>
              <a:rPr lang="en-US" dirty="0"/>
            </a:br>
            <a:r>
              <a:rPr lang="en-US" dirty="0"/>
              <a:t>heading style</a:t>
            </a:r>
          </a:p>
        </p:txBody>
      </p:sp>
      <p:sp>
        <p:nvSpPr>
          <p:cNvPr id="8" name="Text Placeholder 23"/>
          <p:cNvSpPr>
            <a:spLocks noGrp="1"/>
          </p:cNvSpPr>
          <p:nvPr>
            <p:ph type="body" sz="quarter" idx="11" hasCustomPrompt="1"/>
          </p:nvPr>
        </p:nvSpPr>
        <p:spPr>
          <a:xfrm>
            <a:off x="349200" y="5055444"/>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Tree>
    <p:extLst>
      <p:ext uri="{BB962C8B-B14F-4D97-AF65-F5344CB8AC3E}">
        <p14:creationId xmlns:p14="http://schemas.microsoft.com/office/powerpoint/2010/main" val="16918033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12" name="Text Placeholder 13"/>
          <p:cNvSpPr>
            <a:spLocks noGrp="1"/>
          </p:cNvSpPr>
          <p:nvPr>
            <p:ph type="body" sz="quarter" idx="12" hasCustomPrompt="1"/>
          </p:nvPr>
        </p:nvSpPr>
        <p:spPr>
          <a:xfrm>
            <a:off x="348547" y="1921344"/>
            <a:ext cx="5004091"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p>
          <a:p>
            <a:pPr lvl="0"/>
            <a:r>
              <a:rPr lang="en-US" dirty="0"/>
              <a:t>heading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5" name="Text Placeholder 23"/>
          <p:cNvSpPr>
            <a:spLocks noGrp="1"/>
          </p:cNvSpPr>
          <p:nvPr>
            <p:ph type="body" sz="quarter" idx="11" hasCustomPrompt="1"/>
          </p:nvPr>
        </p:nvSpPr>
        <p:spPr>
          <a:xfrm>
            <a:off x="349200" y="2937395"/>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58005959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375072" y="1177489"/>
            <a:ext cx="8413327"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4" name="Date Placeholder 3"/>
          <p:cNvSpPr>
            <a:spLocks noGrp="1"/>
          </p:cNvSpPr>
          <p:nvPr>
            <p:ph type="dt" sz="half" idx="19"/>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7" name="Footer Placeholder 6"/>
          <p:cNvSpPr>
            <a:spLocks noGrp="1"/>
          </p:cNvSpPr>
          <p:nvPr>
            <p:ph type="ftr" sz="quarter" idx="20"/>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1"/>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220815680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533526"/>
            <a:ext cx="8418513" cy="432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374904" y="1179576"/>
            <a:ext cx="8418513"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9"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4"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0903048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Herbert</a:t>
            </a:r>
          </a:p>
          <a:p>
            <a:pPr>
              <a:lnSpc>
                <a:spcPts val="1200"/>
              </a:lnSpc>
              <a:buClr>
                <a:schemeClr val="tx1"/>
              </a:buClr>
            </a:pPr>
            <a:r>
              <a:rPr lang="en-GB" sz="1000" kern="0" dirty="0"/>
              <a:t>Nurse</a:t>
            </a:r>
          </a:p>
          <a:p>
            <a:pPr>
              <a:lnSpc>
                <a:spcPts val="1200"/>
              </a:lnSpc>
              <a:buClr>
                <a:schemeClr val="tx1"/>
              </a:buClr>
            </a:pPr>
            <a:r>
              <a:rPr lang="en-GB" sz="1000" i="0" kern="0" dirty="0"/>
              <a:t>Jeddah, Saudi Arabia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11"/>
          </p:nvPr>
        </p:nvSpPr>
        <p:spPr/>
        <p:txBody>
          <a:bodyPr/>
          <a:lstStyle/>
          <a:p>
            <a:r>
              <a:rPr lang="en-GB" dirty="0"/>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pPr/>
              <a:t>‹#›</a:t>
            </a:fld>
            <a:endParaRPr lang="en-GB" dirty="0"/>
          </a:p>
        </p:txBody>
      </p:sp>
    </p:spTree>
    <p:extLst>
      <p:ext uri="{BB962C8B-B14F-4D97-AF65-F5344CB8AC3E}">
        <p14:creationId xmlns:p14="http://schemas.microsoft.com/office/powerpoint/2010/main" val="144822363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Large Bullet">
    <p:spTree>
      <p:nvGrpSpPr>
        <p:cNvPr id="1" name=""/>
        <p:cNvGrpSpPr/>
        <p:nvPr/>
      </p:nvGrpSpPr>
      <p:grpSpPr>
        <a:xfrm>
          <a:off x="0" y="0"/>
          <a:ext cx="0" cy="0"/>
          <a:chOff x="0" y="0"/>
          <a:chExt cx="0" cy="0"/>
        </a:xfrm>
      </p:grpSpPr>
      <p:sp>
        <p:nvSpPr>
          <p:cNvPr id="8" name="Text Placeholder 5"/>
          <p:cNvSpPr>
            <a:spLocks noGrp="1"/>
          </p:cNvSpPr>
          <p:nvPr>
            <p:ph type="body" sz="quarter" idx="21"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2"/>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3"/>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4"/>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375072" y="1177489"/>
            <a:ext cx="8413327" cy="4658549"/>
          </a:xfrm>
        </p:spPr>
        <p:txBody>
          <a:bodyPr/>
          <a:lstStyle>
            <a:lvl1pPr>
              <a:defRPr sz="2400">
                <a:solidFill>
                  <a:schemeClr val="accent2"/>
                </a:solidFill>
              </a:defRPr>
            </a:lvl1pPr>
            <a:lvl2pPr>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86577720"/>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374903" y="1177489"/>
            <a:ext cx="3995928"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5"/>
          <p:cNvSpPr>
            <a:spLocks noGrp="1"/>
          </p:cNvSpPr>
          <p:nvPr>
            <p:ph type="body" sz="quarter" idx="22"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4"/>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5"/>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6"/>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3"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0" name="Content Placeholder 3"/>
          <p:cNvSpPr>
            <a:spLocks noGrp="1"/>
          </p:cNvSpPr>
          <p:nvPr>
            <p:ph sz="half" idx="28"/>
          </p:nvPr>
        </p:nvSpPr>
        <p:spPr>
          <a:xfrm>
            <a:off x="4783165" y="1177489"/>
            <a:ext cx="3995928" cy="4674256"/>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5010137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374904"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19" name="Content Placeholder 3"/>
          <p:cNvSpPr>
            <a:spLocks noGrp="1"/>
          </p:cNvSpPr>
          <p:nvPr>
            <p:ph sz="half" idx="20"/>
          </p:nvPr>
        </p:nvSpPr>
        <p:spPr>
          <a:xfrm>
            <a:off x="374904" y="1524001"/>
            <a:ext cx="3992925"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2"/>
          <p:cNvSpPr>
            <a:spLocks noGrp="1"/>
          </p:cNvSpPr>
          <p:nvPr>
            <p:ph type="body" idx="21" hasCustomPrompt="1"/>
          </p:nvPr>
        </p:nvSpPr>
        <p:spPr>
          <a:xfrm>
            <a:off x="4783165"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21" name="Content Placeholder 3"/>
          <p:cNvSpPr>
            <a:spLocks noGrp="1"/>
          </p:cNvSpPr>
          <p:nvPr>
            <p:ph sz="half" idx="22"/>
          </p:nvPr>
        </p:nvSpPr>
        <p:spPr>
          <a:xfrm>
            <a:off x="4783165" y="1524001"/>
            <a:ext cx="3995928"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26"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8"/>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9"/>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30"/>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992730512"/>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260001" y="1190625"/>
            <a:ext cx="6623998" cy="4968000"/>
          </a:xfrm>
        </p:spPr>
        <p:txBody>
          <a:bodyPr lIns="108000" tIns="108000"/>
          <a:lstStyle>
            <a:lvl1pPr marL="0" indent="0">
              <a:buNone/>
              <a:defRPr baseline="0">
                <a:solidFill>
                  <a:schemeClr val="accent2"/>
                </a:solidFill>
              </a:defRPr>
            </a:lvl1pPr>
          </a:lstStyle>
          <a:p>
            <a:r>
              <a:rPr lang="en-GB" dirty="0"/>
              <a:t>Click on the film icon to insert your Standard (4x3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18304465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5" name="Media Placeholder 5"/>
          <p:cNvSpPr>
            <a:spLocks noGrp="1"/>
          </p:cNvSpPr>
          <p:nvPr>
            <p:ph type="media" sz="quarter" idx="12" hasCustomPrompt="1"/>
          </p:nvPr>
        </p:nvSpPr>
        <p:spPr>
          <a:xfrm>
            <a:off x="368300" y="1381125"/>
            <a:ext cx="8416925" cy="4734000"/>
          </a:xfrm>
        </p:spPr>
        <p:txBody>
          <a:bodyPr lIns="108000" tIns="108000"/>
          <a:lstStyle>
            <a:lvl1pPr marL="0" indent="0">
              <a:buNone/>
              <a:defRPr baseline="0">
                <a:solidFill>
                  <a:schemeClr val="accent2"/>
                </a:solidFill>
              </a:defRPr>
            </a:lvl1pPr>
          </a:lstStyle>
          <a:p>
            <a:r>
              <a:rPr lang="en-GB" dirty="0"/>
              <a:t>Click on the film icon to insert your widescreen (16x9)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79706276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Image and Non Bullete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a:t>Edit Master text styles</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45672160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562758944"/>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8"/>
          <p:cNvSpPr>
            <a:spLocks noGrp="1" noChangeAspect="1"/>
          </p:cNvSpPr>
          <p:nvPr>
            <p:ph type="pic" sz="quarter" idx="23" hasCustomPrompt="1"/>
          </p:nvPr>
        </p:nvSpPr>
        <p:spPr>
          <a:xfrm>
            <a:off x="4801131" y="1180570"/>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4801131" y="3310467"/>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noChangeAspect="1"/>
          </p:cNvSpPr>
          <p:nvPr>
            <p:ph type="pic" sz="quarter" idx="25" hasCustomPrompt="1"/>
          </p:nvPr>
        </p:nvSpPr>
        <p:spPr>
          <a:xfrm>
            <a:off x="4801131" y="3754437"/>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4801131" y="5884334"/>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9" name="Slide Number Placeholder 8"/>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4"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7"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05928824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preserve="1" userDrawn="1">
  <p:cSld name="Text in Three Columns with Image ">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Picture Placeholder 9"/>
          <p:cNvSpPr>
            <a:spLocks noGrp="1"/>
          </p:cNvSpPr>
          <p:nvPr>
            <p:ph type="pic" sz="quarter" idx="13" hasCustomPrompt="1"/>
          </p:nvPr>
        </p:nvSpPr>
        <p:spPr>
          <a:xfrm>
            <a:off x="363538" y="2928607"/>
            <a:ext cx="2432050" cy="1622756"/>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0" name="Picture Placeholder 9"/>
          <p:cNvSpPr>
            <a:spLocks noGrp="1"/>
          </p:cNvSpPr>
          <p:nvPr>
            <p:ph type="pic" sz="quarter" idx="18" hasCustomPrompt="1"/>
          </p:nvPr>
        </p:nvSpPr>
        <p:spPr>
          <a:xfrm>
            <a:off x="3355782"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1" name="Picture Placeholder 9"/>
          <p:cNvSpPr>
            <a:spLocks noGrp="1"/>
          </p:cNvSpPr>
          <p:nvPr>
            <p:ph type="pic" sz="quarter" idx="19" hasCustomPrompt="1"/>
          </p:nvPr>
        </p:nvSpPr>
        <p:spPr>
          <a:xfrm>
            <a:off x="6348026"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2" name="Text Placeholder 13"/>
          <p:cNvSpPr>
            <a:spLocks noGrp="1"/>
          </p:cNvSpPr>
          <p:nvPr>
            <p:ph type="body" sz="quarter" idx="23"/>
          </p:nvPr>
        </p:nvSpPr>
        <p:spPr>
          <a:xfrm>
            <a:off x="6348026" y="1758147"/>
            <a:ext cx="2450592" cy="779296"/>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3" name="Text Placeholder 2"/>
          <p:cNvSpPr>
            <a:spLocks noGrp="1"/>
          </p:cNvSpPr>
          <p:nvPr>
            <p:ph type="body" sz="quarter" idx="24" hasCustomPrompt="1"/>
          </p:nvPr>
        </p:nvSpPr>
        <p:spPr>
          <a:xfrm>
            <a:off x="6348026"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cxnSp>
        <p:nvCxnSpPr>
          <p:cNvPr id="14" name="Straight Connector 13"/>
          <p:cNvCxnSpPr/>
          <p:nvPr userDrawn="1"/>
        </p:nvCxnSpPr>
        <p:spPr>
          <a:xfrm>
            <a:off x="3074020" y="1430039"/>
            <a:ext cx="0" cy="3877056"/>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69981" y="1430040"/>
            <a:ext cx="0" cy="3875385"/>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sz="quarter" idx="25" hasCustomPrompt="1"/>
          </p:nvPr>
        </p:nvSpPr>
        <p:spPr>
          <a:xfrm>
            <a:off x="35915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7" name="Text Placeholder 2"/>
          <p:cNvSpPr>
            <a:spLocks noGrp="1"/>
          </p:cNvSpPr>
          <p:nvPr>
            <p:ph type="body" sz="quarter" idx="22" hasCustomPrompt="1"/>
          </p:nvPr>
        </p:nvSpPr>
        <p:spPr>
          <a:xfrm>
            <a:off x="335578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8" name="Text Placeholder 13"/>
          <p:cNvSpPr>
            <a:spLocks noGrp="1"/>
          </p:cNvSpPr>
          <p:nvPr>
            <p:ph type="body" sz="quarter" idx="26"/>
          </p:nvPr>
        </p:nvSpPr>
        <p:spPr>
          <a:xfrm>
            <a:off x="357188"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9" name="Text Placeholder 13"/>
          <p:cNvSpPr>
            <a:spLocks noGrp="1"/>
          </p:cNvSpPr>
          <p:nvPr>
            <p:ph type="body" sz="quarter" idx="30"/>
          </p:nvPr>
        </p:nvSpPr>
        <p:spPr>
          <a:xfrm>
            <a:off x="3355782"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Tree>
    <p:extLst>
      <p:ext uri="{BB962C8B-B14F-4D97-AF65-F5344CB8AC3E}">
        <p14:creationId xmlns:p14="http://schemas.microsoft.com/office/powerpoint/2010/main" val="264725943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278082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5"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endParaRPr lang="en-US" dirty="0"/>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240043075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5"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endParaRPr lang="en-US" dirty="0"/>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69184939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7999"/>
          </a:xfrm>
          <a:prstGeom prst="rect">
            <a:avLst/>
          </a:prstGeom>
        </p:spPr>
      </p:pic>
      <p:sp>
        <p:nvSpPr>
          <p:cNvPr id="8"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63022001"/>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1776068253"/>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88087596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54704966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83391605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28757899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6"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904670864"/>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3740778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7999"/>
          </a:xfrm>
          <a:prstGeom prst="rect">
            <a:avLst/>
          </a:prstGeom>
        </p:spPr>
      </p:pic>
      <p:sp>
        <p:nvSpPr>
          <p:cNvPr id="8"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22140122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34440255"/>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59885550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420176901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49066866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2"/>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2"/>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2645" y="358385"/>
            <a:ext cx="554400" cy="4761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44974269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tx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tx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471284332"/>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44401838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and GREY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300045376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Header, Copy and Small Imag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6" name="Text Placeholder 6"/>
          <p:cNvSpPr>
            <a:spLocks noGrp="1"/>
          </p:cNvSpPr>
          <p:nvPr>
            <p:ph type="body" sz="quarter" idx="13"/>
          </p:nvPr>
        </p:nvSpPr>
        <p:spPr>
          <a:xfrm>
            <a:off x="359152" y="3065489"/>
            <a:ext cx="4270248" cy="2723090"/>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7" name="Picture Placeholder 18"/>
          <p:cNvSpPr>
            <a:spLocks noGrp="1" noChangeAspect="1"/>
          </p:cNvSpPr>
          <p:nvPr>
            <p:ph type="pic" sz="quarter" idx="30"/>
          </p:nvPr>
        </p:nvSpPr>
        <p:spPr>
          <a:xfrm>
            <a:off x="5194093" y="3065489"/>
            <a:ext cx="3410262" cy="2723090"/>
          </a:xfrm>
        </p:spPr>
        <p:txBody>
          <a:bodyPr/>
          <a:lstStyle/>
          <a:p>
            <a:endParaRPr lang="en-US" dirty="0"/>
          </a:p>
        </p:txBody>
      </p:sp>
      <p:sp>
        <p:nvSpPr>
          <p:cNvPr id="8" name="Text Placeholder 6"/>
          <p:cNvSpPr>
            <a:spLocks noGrp="1"/>
          </p:cNvSpPr>
          <p:nvPr>
            <p:ph type="body" sz="quarter" idx="34" hasCustomPrompt="1"/>
          </p:nvPr>
        </p:nvSpPr>
        <p:spPr>
          <a:xfrm>
            <a:off x="359154" y="915310"/>
            <a:ext cx="7497222" cy="681038"/>
          </a:xfrm>
        </p:spPr>
        <p:txBody>
          <a:bodyPr vert="horz" lIns="0" tIns="0" rIns="0" bIns="0" rtlCol="0" anchor="ctr" anchorCtr="0">
            <a:noAutofit/>
          </a:bodyPr>
          <a:lstStyle>
            <a:lvl1pPr marL="270000" indent="-270000">
              <a:buFontTx/>
              <a:buNone/>
              <a:defRPr lang="en-US" sz="6000" b="1" dirty="0" smtClean="0">
                <a:solidFill>
                  <a:schemeClr val="tx1"/>
                </a:solidFill>
              </a:defRPr>
            </a:lvl1pPr>
          </a:lstStyle>
          <a:p>
            <a:pPr marL="0" marR="0" lvl="0" indent="0" fontAlgn="auto">
              <a:lnSpc>
                <a:spcPts val="6200"/>
              </a:lnSpc>
              <a:spcAft>
                <a:spcPts val="0"/>
              </a:spcAft>
              <a:buClr>
                <a:schemeClr val="tx1"/>
              </a:buClr>
              <a:buSzTx/>
              <a:tabLst/>
            </a:pPr>
            <a:r>
              <a:rPr lang="en-US" dirty="0"/>
              <a:t>Click to edit text</a:t>
            </a:r>
          </a:p>
        </p:txBody>
      </p:sp>
      <p:sp>
        <p:nvSpPr>
          <p:cNvPr id="9" name="Text Placeholder 6"/>
          <p:cNvSpPr>
            <a:spLocks noGrp="1"/>
          </p:cNvSpPr>
          <p:nvPr>
            <p:ph type="body" sz="quarter" idx="35" hasCustomPrompt="1"/>
          </p:nvPr>
        </p:nvSpPr>
        <p:spPr>
          <a:xfrm>
            <a:off x="359153" y="1776364"/>
            <a:ext cx="8318315" cy="681038"/>
          </a:xfrm>
        </p:spPr>
        <p:txBody>
          <a:bodyPr vert="horz" lIns="0" tIns="0" rIns="0" bIns="0" rtlCol="0" anchor="ctr" anchorCtr="0">
            <a:noAutofit/>
          </a:bodyPr>
          <a:lstStyle>
            <a:lvl1pPr>
              <a:buFontTx/>
              <a:buNone/>
              <a:defRPr lang="en-US" sz="6000" b="1" dirty="0" smtClean="0">
                <a:solidFill>
                  <a:schemeClr val="bg2"/>
                </a:solidFill>
              </a:defRPr>
            </a:lvl1pPr>
          </a:lstStyle>
          <a:p>
            <a:pPr marL="0" marR="0" lvl="0" indent="0" fontAlgn="auto">
              <a:lnSpc>
                <a:spcPts val="6200"/>
              </a:lnSpc>
              <a:spcAft>
                <a:spcPts val="0"/>
              </a:spcAft>
              <a:buClr>
                <a:schemeClr val="tx1"/>
              </a:buClr>
              <a:buSzTx/>
              <a:buNone/>
              <a:tabLst/>
            </a:pPr>
            <a:r>
              <a:rPr lang="en-US" dirty="0"/>
              <a:t>Click to edit text</a:t>
            </a:r>
          </a:p>
        </p:txBody>
      </p:sp>
      <p:sp>
        <p:nvSpPr>
          <p:cNvPr id="10"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37748084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40488D"/>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749899506"/>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15" name="TextBox 14"/>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BC1077"/>
                </a:solidFill>
              </a:rPr>
              <a:t>Pe</a:t>
            </a:r>
            <a:r>
              <a:rPr lang="en-US" spc="500" dirty="0">
                <a:solidFill>
                  <a:srgbClr val="BC1077"/>
                </a:solidFill>
              </a:rPr>
              <a:t>r</a:t>
            </a:r>
            <a:r>
              <a:rPr lang="en-US" dirty="0">
                <a:solidFill>
                  <a:srgbClr val="BC1077"/>
                </a:solidFill>
              </a:rPr>
              <a:t>formance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88298293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008A00"/>
                </a:solidFill>
              </a:rPr>
              <a:t>Trust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59052018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811361928"/>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1" name="TextBox 10"/>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FFFFFF"/>
                </a:solidFill>
              </a:rPr>
              <a:t>Pe</a:t>
            </a:r>
            <a:r>
              <a:rPr lang="en-US" spc="500" dirty="0">
                <a:solidFill>
                  <a:srgbClr val="FFFFFF"/>
                </a:solidFill>
              </a:rPr>
              <a:t>r</a:t>
            </a:r>
            <a:r>
              <a:rPr lang="en-US" dirty="0">
                <a:solidFill>
                  <a:srgbClr val="FFFFFF"/>
                </a:solidFill>
              </a:rPr>
              <a:t>formance</a:t>
            </a:r>
          </a:p>
        </p:txBody>
      </p:sp>
    </p:spTree>
    <p:extLst>
      <p:ext uri="{BB962C8B-B14F-4D97-AF65-F5344CB8AC3E}">
        <p14:creationId xmlns:p14="http://schemas.microsoft.com/office/powerpoint/2010/main" val="4212977611"/>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Trust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63519324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Top Keyline">
    <p:spTree>
      <p:nvGrpSpPr>
        <p:cNvPr id="1" name=""/>
        <p:cNvGrpSpPr/>
        <p:nvPr/>
      </p:nvGrpSpPr>
      <p:grpSpPr>
        <a:xfrm>
          <a:off x="0" y="0"/>
          <a:ext cx="0" cy="0"/>
          <a:chOff x="0" y="0"/>
          <a:chExt cx="0" cy="0"/>
        </a:xfrm>
      </p:grpSpPr>
      <p:sp>
        <p:nvSpPr>
          <p:cNvPr id="9" name="Picture Placeholder 6"/>
          <p:cNvSpPr>
            <a:spLocks noGrp="1" noChangeAspect="1"/>
          </p:cNvSpPr>
          <p:nvPr>
            <p:ph type="pic" sz="quarter" idx="10"/>
          </p:nvPr>
        </p:nvSpPr>
        <p:spPr>
          <a:xfrm>
            <a:off x="4572000" y="1192388"/>
            <a:ext cx="4572000" cy="5665612"/>
          </a:xfrm>
        </p:spPr>
        <p:txBody>
          <a:bodyPr/>
          <a:lstStyle/>
          <a:p>
            <a:endParaRPr lang="en-US" dirty="0"/>
          </a:p>
        </p:txBody>
      </p:sp>
      <p:sp>
        <p:nvSpPr>
          <p:cNvPr id="11"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3"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4" name="Straight Connector 13"/>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6"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410387332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Bottom Keylin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2"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3" name="Straight Connector 12"/>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9" name="Picture Placeholder 8"/>
          <p:cNvSpPr>
            <a:spLocks noGrp="1" noChangeAspect="1"/>
          </p:cNvSpPr>
          <p:nvPr>
            <p:ph type="pic" sz="quarter" idx="22"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Tree>
    <p:extLst>
      <p:ext uri="{BB962C8B-B14F-4D97-AF65-F5344CB8AC3E}">
        <p14:creationId xmlns:p14="http://schemas.microsoft.com/office/powerpoint/2010/main" val="173826571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8677375" y="6476210"/>
            <a:ext cx="288032" cy="365125"/>
          </a:xfrm>
        </p:spPr>
        <p:txBody>
          <a:bodyPr/>
          <a:lstStyle/>
          <a:p>
            <a:fld id="{2FE18977-94FB-415F-B497-03350E8854FC}" type="slidenum">
              <a:rPr lang="en-GB" smtClean="0">
                <a:solidFill>
                  <a:srgbClr val="544F40"/>
                </a:solidFill>
              </a:rPr>
              <a:pPr/>
              <a:t>‹#›</a:t>
            </a:fld>
            <a:endParaRPr lang="en-GB" dirty="0">
              <a:solidFill>
                <a:srgbClr val="544F40"/>
              </a:solidFill>
            </a:endParaRPr>
          </a:p>
        </p:txBody>
      </p:sp>
      <p:sp>
        <p:nvSpPr>
          <p:cNvPr id="10" name="Date Placeholder 3"/>
          <p:cNvSpPr>
            <a:spLocks noGrp="1"/>
          </p:cNvSpPr>
          <p:nvPr>
            <p:ph type="dt" sz="half" idx="2"/>
          </p:nvPr>
        </p:nvSpPr>
        <p:spPr>
          <a:xfrm>
            <a:off x="1710428" y="6476210"/>
            <a:ext cx="917863"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January 2015</a:t>
            </a:r>
          </a:p>
        </p:txBody>
      </p:sp>
      <p:sp>
        <p:nvSpPr>
          <p:cNvPr id="11" name="Footer Placeholder 4"/>
          <p:cNvSpPr>
            <a:spLocks noGrp="1"/>
          </p:cNvSpPr>
          <p:nvPr>
            <p:ph type="ftr" sz="quarter" idx="3"/>
          </p:nvPr>
        </p:nvSpPr>
        <p:spPr>
          <a:xfrm>
            <a:off x="395288" y="6476210"/>
            <a:ext cx="1315139"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Varicella vaccines position paper</a:t>
            </a:r>
          </a:p>
          <a:p>
            <a:r>
              <a:rPr lang="en-GB" dirty="0">
                <a:solidFill>
                  <a:srgbClr val="544F40"/>
                </a:solidFill>
              </a:rPr>
              <a:t>Resource slide deck</a:t>
            </a:r>
          </a:p>
        </p:txBody>
      </p:sp>
      <p:sp>
        <p:nvSpPr>
          <p:cNvPr id="5" name="Text Placeholder 4"/>
          <p:cNvSpPr>
            <a:spLocks noGrp="1"/>
          </p:cNvSpPr>
          <p:nvPr>
            <p:ph type="body" sz="quarter" idx="14"/>
          </p:nvPr>
        </p:nvSpPr>
        <p:spPr>
          <a:xfrm>
            <a:off x="395289" y="1414465"/>
            <a:ext cx="8353425" cy="4897437"/>
          </a:xfrm>
        </p:spPr>
        <p:txBody>
          <a:bodyPr/>
          <a:lstStyle>
            <a:lvl1pPr>
              <a:spcBef>
                <a:spcPts val="2400"/>
              </a:spcBef>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p:cNvSpPr txBox="1"/>
          <p:nvPr userDrawn="1"/>
        </p:nvSpPr>
        <p:spPr>
          <a:xfrm>
            <a:off x="403860" y="5899760"/>
            <a:ext cx="3850750" cy="488515"/>
          </a:xfrm>
          <a:prstGeom prst="rect">
            <a:avLst/>
          </a:prstGeom>
          <a:noFill/>
        </p:spPr>
        <p:txBody>
          <a:bodyPr wrap="square" lIns="0" tIns="0" rIns="0" bIns="0" rtlCol="0">
            <a:noAutofit/>
          </a:bodyPr>
          <a:lstStyle/>
          <a:p>
            <a:endParaRPr lang="en-GB" sz="800" dirty="0">
              <a:solidFill>
                <a:srgbClr val="544F40"/>
              </a:solidFill>
            </a:endParaRPr>
          </a:p>
        </p:txBody>
      </p:sp>
      <p:sp>
        <p:nvSpPr>
          <p:cNvPr id="9" name="Text Placeholder 8"/>
          <p:cNvSpPr>
            <a:spLocks noGrp="1"/>
          </p:cNvSpPr>
          <p:nvPr>
            <p:ph type="body" sz="quarter" idx="15"/>
          </p:nvPr>
        </p:nvSpPr>
        <p:spPr>
          <a:xfrm>
            <a:off x="392804" y="5899150"/>
            <a:ext cx="3138861" cy="488950"/>
          </a:xfrm>
        </p:spPr>
        <p:txBody>
          <a:bodyPr/>
          <a:lstStyle>
            <a:lvl1pPr marL="0" indent="0">
              <a:buFontTx/>
              <a:buNone/>
              <a:defRPr sz="800"/>
            </a:lvl1pPr>
            <a:lvl2pPr marL="358775" indent="0">
              <a:buFontTx/>
              <a:buNone/>
              <a:defRPr sz="800"/>
            </a:lvl2pPr>
          </a:lstStyle>
          <a:p>
            <a:pPr lvl="0"/>
            <a:r>
              <a:rPr lang="en-US" dirty="0"/>
              <a:t>Click to edit Master text styles</a:t>
            </a:r>
          </a:p>
        </p:txBody>
      </p:sp>
    </p:spTree>
    <p:extLst>
      <p:ext uri="{BB962C8B-B14F-4D97-AF65-F5344CB8AC3E}">
        <p14:creationId xmlns:p14="http://schemas.microsoft.com/office/powerpoint/2010/main" val="374855234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ACADA86-2139-4C63-8B59-334CCB6B054D}" type="datetimeFigureOut">
              <a:rPr lang="ru-RU" smtClean="0">
                <a:solidFill>
                  <a:srgbClr val="544F40"/>
                </a:solidFill>
              </a:rPr>
              <a:pPr/>
              <a:t>26.04.2018</a:t>
            </a:fld>
            <a:endParaRPr lang="ru-RU">
              <a:solidFill>
                <a:srgbClr val="544F40"/>
              </a:solidFill>
            </a:endParaRPr>
          </a:p>
        </p:txBody>
      </p:sp>
      <p:sp>
        <p:nvSpPr>
          <p:cNvPr id="5" name="Нижний колонтитул 4"/>
          <p:cNvSpPr>
            <a:spLocks noGrp="1"/>
          </p:cNvSpPr>
          <p:nvPr>
            <p:ph type="ftr" sz="quarter" idx="11"/>
          </p:nvPr>
        </p:nvSpPr>
        <p:spPr/>
        <p:txBody>
          <a:bodyPr/>
          <a:lstStyle/>
          <a:p>
            <a:endParaRPr lang="ru-RU">
              <a:solidFill>
                <a:srgbClr val="544F40"/>
              </a:solidFill>
            </a:endParaRPr>
          </a:p>
        </p:txBody>
      </p:sp>
      <p:sp>
        <p:nvSpPr>
          <p:cNvPr id="6" name="Номер слайда 5"/>
          <p:cNvSpPr>
            <a:spLocks noGrp="1"/>
          </p:cNvSpPr>
          <p:nvPr>
            <p:ph type="sldNum" sz="quarter" idx="12"/>
          </p:nvPr>
        </p:nvSpPr>
        <p:spPr/>
        <p:txBody>
          <a:bodyPr/>
          <a:lstStyle/>
          <a:p>
            <a:fld id="{014DB0B3-9109-4416-947D-D70BFADCF61E}"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2340000930"/>
      </p:ext>
    </p:extLst>
  </p:cSld>
  <p:clrMapOvr>
    <a:masterClrMapping/>
  </p:clrMapOvr>
  <p:hf sldNum="0" hdr="0" ftr="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542500263"/>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7315200" cy="4495800"/>
          </a:xfrm>
        </p:spPr>
        <p:txBody>
          <a:bodyPr/>
          <a:lstStyle>
            <a:lvl1pPr marL="230188" indent="-230188">
              <a:spcBef>
                <a:spcPts val="1800"/>
              </a:spcBef>
              <a:buSzPct val="120000"/>
              <a:defRPr sz="2400"/>
            </a:lvl1pPr>
            <a:lvl2pPr marL="517525" indent="-287338">
              <a:buFont typeface="Arial" pitchFamily="34" charset="0"/>
              <a:buChar char="–"/>
              <a:defRPr sz="2000"/>
            </a:lvl2pPr>
            <a:lvl3pPr marL="738188" indent="-220663">
              <a:buSzPct val="125000"/>
              <a:defRPr sz="1800"/>
            </a:lvl3pPr>
            <a:lvl4pPr marL="969963" indent="-231775">
              <a:buFont typeface="Arial" pitchFamily="34" charset="0"/>
              <a:buChar char="–"/>
              <a:defRPr sz="1600"/>
            </a:lvl4pPr>
            <a:lvl5pPr marL="1144588" indent="-174625">
              <a:buSzPct val="12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1916748699"/>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78C7FFF-AA0C-440C-9AF3-A1EBB68A253F}" type="datetimeFigureOut">
              <a:rPr lang="ru-RU">
                <a:solidFill>
                  <a:srgbClr val="544F40"/>
                </a:solidFill>
              </a:rPr>
              <a:pPr>
                <a:defRPr/>
              </a:pPr>
              <a:t>26.04.2018</a:t>
            </a:fld>
            <a:endParaRPr lang="ru-RU">
              <a:solidFill>
                <a:srgbClr val="544F4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srgbClr val="544F40"/>
              </a:solidFill>
            </a:endParaRPr>
          </a:p>
        </p:txBody>
      </p:sp>
      <p:sp>
        <p:nvSpPr>
          <p:cNvPr id="7" name="Номер слайда 5"/>
          <p:cNvSpPr>
            <a:spLocks noGrp="1"/>
          </p:cNvSpPr>
          <p:nvPr>
            <p:ph type="sldNum" sz="quarter" idx="12"/>
          </p:nvPr>
        </p:nvSpPr>
        <p:spPr/>
        <p:txBody>
          <a:bodyPr/>
          <a:lstStyle>
            <a:lvl1pPr>
              <a:defRPr/>
            </a:lvl1pPr>
          </a:lstStyle>
          <a:p>
            <a:pPr>
              <a:defRPr/>
            </a:pPr>
            <a:fld id="{78DAC7AE-EF21-4840-890E-ED90465FEA6D}"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421255583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preserve="1" userDrawn="1">
  <p:cSld name="Title Slide Blank_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728995676"/>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_logo_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70199052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Hani</a:t>
            </a:r>
          </a:p>
          <a:p>
            <a:pPr>
              <a:lnSpc>
                <a:spcPts val="1200"/>
              </a:lnSpc>
              <a:buClr>
                <a:srgbClr val="544F40"/>
              </a:buClr>
            </a:pPr>
            <a:r>
              <a:rPr lang="en-GB" sz="1000" kern="0" dirty="0">
                <a:solidFill>
                  <a:srgbClr val="544F40"/>
                </a:solidFill>
              </a:rPr>
              <a:t>Manufacturing Electrical Lead</a:t>
            </a:r>
          </a:p>
          <a:p>
            <a:pPr>
              <a:lnSpc>
                <a:spcPts val="1200"/>
              </a:lnSpc>
              <a:buClr>
                <a:srgbClr val="544F40"/>
              </a:buClr>
            </a:pPr>
            <a:r>
              <a:rPr lang="en-GB" sz="1000" kern="0" dirty="0">
                <a:solidFill>
                  <a:srgbClr val="544F40"/>
                </a:solidFill>
              </a:rPr>
              <a:t>Jeddah, Saudi Arabia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842511087"/>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Herbert</a:t>
            </a:r>
          </a:p>
          <a:p>
            <a:pPr>
              <a:lnSpc>
                <a:spcPts val="1200"/>
              </a:lnSpc>
              <a:buClr>
                <a:srgbClr val="544F40"/>
              </a:buClr>
            </a:pPr>
            <a:r>
              <a:rPr lang="en-GB" sz="1000" kern="0" dirty="0">
                <a:solidFill>
                  <a:srgbClr val="544F40"/>
                </a:solidFill>
              </a:rPr>
              <a:t>Nurse</a:t>
            </a:r>
          </a:p>
          <a:p>
            <a:pPr>
              <a:lnSpc>
                <a:spcPts val="1200"/>
              </a:lnSpc>
              <a:buClr>
                <a:srgbClr val="544F40"/>
              </a:buClr>
            </a:pPr>
            <a:r>
              <a:rPr lang="en-GB" sz="1000" kern="0" dirty="0">
                <a:solidFill>
                  <a:srgbClr val="544F40"/>
                </a:solidFill>
              </a:rPr>
              <a:t>Jeddah, Saudi Arabia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29233860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Lennie</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721310191"/>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Kenley</a:t>
            </a:r>
          </a:p>
          <a:p>
            <a:pPr>
              <a:lnSpc>
                <a:spcPts val="1200"/>
              </a:lnSpc>
              <a:buClr>
                <a:srgbClr val="544F40"/>
              </a:buClr>
            </a:pPr>
            <a:r>
              <a:rPr lang="en-GB" sz="1000" kern="0" dirty="0">
                <a:solidFill>
                  <a:srgbClr val="544F40"/>
                </a:solidFill>
              </a:rPr>
              <a:t>Pharmacist</a:t>
            </a:r>
          </a:p>
          <a:p>
            <a:pPr>
              <a:lnSpc>
                <a:spcPts val="1200"/>
              </a:lnSpc>
              <a:buClr>
                <a:srgbClr val="544F40"/>
              </a:buClr>
            </a:pPr>
            <a:r>
              <a:rPr lang="en-GB" sz="1000" kern="0" dirty="0">
                <a:solidFill>
                  <a:srgbClr val="544F40"/>
                </a:solidFill>
              </a:rPr>
              <a:t>Salford, 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702058446"/>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Agustín </a:t>
            </a:r>
          </a:p>
          <a:p>
            <a:pPr>
              <a:lnSpc>
                <a:spcPts val="1200"/>
              </a:lnSpc>
              <a:buClr>
                <a:srgbClr val="544F40"/>
              </a:buClr>
            </a:pPr>
            <a:r>
              <a:rPr lang="en-GB" sz="1000" kern="0" dirty="0">
                <a:solidFill>
                  <a:srgbClr val="544F40"/>
                </a:solidFill>
              </a:rPr>
              <a:t>Asthma patient</a:t>
            </a:r>
          </a:p>
          <a:p>
            <a:pPr>
              <a:lnSpc>
                <a:spcPts val="1200"/>
              </a:lnSpc>
              <a:buClr>
                <a:srgbClr val="544F40"/>
              </a:buClr>
            </a:pPr>
            <a:r>
              <a:rPr lang="en-GB" sz="1000" kern="0" dirty="0">
                <a:solidFill>
                  <a:srgbClr val="544F40"/>
                </a:solidFill>
              </a:rPr>
              <a:t>Argentina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6781031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Denis and Lindsay</a:t>
            </a:r>
          </a:p>
          <a:p>
            <a:pPr>
              <a:lnSpc>
                <a:spcPts val="1200"/>
              </a:lnSpc>
              <a:buClr>
                <a:srgbClr val="544F40"/>
              </a:buClr>
            </a:pPr>
            <a:r>
              <a:rPr lang="en-GB" sz="1000" kern="0" dirty="0">
                <a:solidFill>
                  <a:srgbClr val="544F40"/>
                </a:solidFill>
              </a:rPr>
              <a:t>Travel vaccine recipients</a:t>
            </a:r>
          </a:p>
          <a:p>
            <a:pPr>
              <a:lnSpc>
                <a:spcPts val="1200"/>
              </a:lnSpc>
              <a:buClr>
                <a:srgbClr val="544F40"/>
              </a:buClr>
            </a:pPr>
            <a:r>
              <a:rPr lang="en-GB" sz="1000" kern="0" dirty="0">
                <a:solidFill>
                  <a:srgbClr val="544F40"/>
                </a:solidFill>
              </a:rPr>
              <a:t>Liege, Belgium</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32815510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George</a:t>
            </a:r>
          </a:p>
          <a:p>
            <a:pPr>
              <a:lnSpc>
                <a:spcPts val="1200"/>
              </a:lnSpc>
              <a:buClr>
                <a:srgbClr val="544F40"/>
              </a:buClr>
            </a:pPr>
            <a:r>
              <a:rPr lang="en-GB" sz="1000" kern="0" dirty="0">
                <a:solidFill>
                  <a:srgbClr val="544F40"/>
                </a:solidFill>
              </a:rPr>
              <a:t>GSK Sales Representative</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51732330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Fay</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59607469"/>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Ricky</a:t>
            </a:r>
          </a:p>
          <a:p>
            <a:pPr>
              <a:lnSpc>
                <a:spcPts val="1200"/>
              </a:lnSpc>
              <a:buClr>
                <a:srgbClr val="544F40"/>
              </a:buClr>
            </a:pPr>
            <a:r>
              <a:rPr lang="en-GB" sz="1000" kern="0" dirty="0">
                <a:solidFill>
                  <a:srgbClr val="544F40"/>
                </a:solidFill>
              </a:rPr>
              <a:t>GSK Trade Sales Manager</a:t>
            </a:r>
          </a:p>
          <a:p>
            <a:pPr>
              <a:lnSpc>
                <a:spcPts val="1200"/>
              </a:lnSpc>
              <a:buClr>
                <a:srgbClr val="544F40"/>
              </a:buClr>
            </a:pPr>
            <a:r>
              <a:rPr lang="en-GB" sz="1000" kern="0" dirty="0">
                <a:solidFill>
                  <a:srgbClr val="544F40"/>
                </a:solidFill>
              </a:rPr>
              <a:t>Hong Kong</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9"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433827680"/>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Summer</a:t>
            </a:r>
          </a:p>
          <a:p>
            <a:pPr>
              <a:lnSpc>
                <a:spcPts val="1200"/>
              </a:lnSpc>
              <a:buClr>
                <a:srgbClr val="544F40"/>
              </a:buClr>
            </a:pPr>
            <a:r>
              <a:rPr lang="en-GB" sz="1000" kern="0" dirty="0">
                <a:solidFill>
                  <a:srgbClr val="544F40"/>
                </a:solidFill>
              </a:rPr>
              <a:t>Sales Excellence Officer</a:t>
            </a:r>
          </a:p>
          <a:p>
            <a:pPr>
              <a:lnSpc>
                <a:spcPts val="1200"/>
              </a:lnSpc>
              <a:buClr>
                <a:srgbClr val="544F40"/>
              </a:buClr>
            </a:pPr>
            <a:r>
              <a:rPr lang="en-GB" sz="1000" kern="0" dirty="0">
                <a:solidFill>
                  <a:srgbClr val="544F40"/>
                </a:solidFill>
              </a:rPr>
              <a:t>Hong Kong</a:t>
            </a:r>
          </a:p>
        </p:txBody>
      </p:sp>
    </p:spTree>
    <p:extLst>
      <p:ext uri="{BB962C8B-B14F-4D97-AF65-F5344CB8AC3E}">
        <p14:creationId xmlns:p14="http://schemas.microsoft.com/office/powerpoint/2010/main" val="919949844"/>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Mouir</a:t>
            </a:r>
          </a:p>
          <a:p>
            <a:pPr>
              <a:lnSpc>
                <a:spcPts val="1200"/>
              </a:lnSpc>
              <a:buClr>
                <a:srgbClr val="544F40"/>
              </a:buClr>
            </a:pPr>
            <a:r>
              <a:rPr lang="en-GB" sz="1000" kern="0" dirty="0">
                <a:solidFill>
                  <a:srgbClr val="544F40"/>
                </a:solidFill>
              </a:rPr>
              <a:t>Dental patient</a:t>
            </a:r>
          </a:p>
          <a:p>
            <a:pPr>
              <a:lnSpc>
                <a:spcPts val="1200"/>
              </a:lnSpc>
              <a:buClr>
                <a:srgbClr val="544F40"/>
              </a:buClr>
            </a:pPr>
            <a:r>
              <a:rPr lang="en-GB" sz="1000" kern="0" dirty="0">
                <a:solidFill>
                  <a:srgbClr val="544F40"/>
                </a:solidFill>
              </a:rPr>
              <a:t>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04375995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Nicola</a:t>
            </a:r>
          </a:p>
          <a:p>
            <a:pPr>
              <a:lnSpc>
                <a:spcPts val="1200"/>
              </a:lnSpc>
              <a:buClr>
                <a:srgbClr val="544F40"/>
              </a:buClr>
            </a:pPr>
            <a:r>
              <a:rPr lang="en-GB" sz="1000" kern="0" dirty="0">
                <a:solidFill>
                  <a:srgbClr val="544F40"/>
                </a:solidFill>
              </a:rPr>
              <a:t>Clinical trials nurse</a:t>
            </a:r>
          </a:p>
          <a:p>
            <a:pPr>
              <a:lnSpc>
                <a:spcPts val="1200"/>
              </a:lnSpc>
              <a:buClr>
                <a:srgbClr val="544F40"/>
              </a:buClr>
            </a:pPr>
            <a:r>
              <a:rPr lang="en-GB" sz="1000" kern="0" dirty="0">
                <a:solidFill>
                  <a:srgbClr val="544F40"/>
                </a:solidFill>
              </a:rPr>
              <a:t>Addenbrookes, 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37822552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Ma</a:t>
            </a:r>
          </a:p>
          <a:p>
            <a:pPr>
              <a:lnSpc>
                <a:spcPts val="1200"/>
              </a:lnSpc>
              <a:buClr>
                <a:srgbClr val="544F40"/>
              </a:buClr>
            </a:pPr>
            <a:r>
              <a:rPr lang="en-GB" sz="1000" kern="0" dirty="0">
                <a:solidFill>
                  <a:srgbClr val="544F40"/>
                </a:solidFill>
              </a:rPr>
              <a:t>Augmentin production line</a:t>
            </a:r>
          </a:p>
          <a:p>
            <a:pPr>
              <a:lnSpc>
                <a:spcPts val="1200"/>
              </a:lnSpc>
              <a:buClr>
                <a:srgbClr val="544F40"/>
              </a:buClr>
            </a:pPr>
            <a:r>
              <a:rPr lang="en-GB" sz="1000" kern="0" dirty="0">
                <a:solidFill>
                  <a:srgbClr val="544F40"/>
                </a:solidFill>
              </a:rPr>
              <a:t>Jeddah, Saudi Arabia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5062488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grpSp>
        <p:nvGrpSpPr>
          <p:cNvPr id="11" name="Group 10"/>
          <p:cNvGrpSpPr/>
          <p:nvPr userDrawn="1"/>
        </p:nvGrpSpPr>
        <p:grpSpPr>
          <a:xfrm>
            <a:off x="6777728" y="5656279"/>
            <a:ext cx="2366272" cy="913556"/>
            <a:chOff x="6777729" y="3920032"/>
            <a:chExt cx="2366272" cy="913556"/>
          </a:xfrm>
        </p:grpSpPr>
        <p:sp>
          <p:nvSpPr>
            <p:cNvPr id="12" name="TextBox 11"/>
            <p:cNvSpPr txBox="1"/>
            <p:nvPr userDrawn="1"/>
          </p:nvSpPr>
          <p:spPr>
            <a:xfrm>
              <a:off x="6777729" y="4565019"/>
              <a:ext cx="2366272" cy="268569"/>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800" kern="0" dirty="0">
                  <a:solidFill>
                    <a:srgbClr val="544F40"/>
                  </a:solidFill>
                </a:rPr>
                <a:t>Photo credit Martin Web/Save the Children</a:t>
              </a:r>
            </a:p>
          </p:txBody>
        </p:sp>
        <p:sp>
          <p:nvSpPr>
            <p:cNvPr id="13" name="TextBox 12"/>
            <p:cNvSpPr txBox="1"/>
            <p:nvPr userDrawn="1"/>
          </p:nvSpPr>
          <p:spPr>
            <a:xfrm>
              <a:off x="6777729" y="3920032"/>
              <a:ext cx="2366271"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Elizabeth and Patience</a:t>
              </a:r>
            </a:p>
            <a:p>
              <a:pPr>
                <a:lnSpc>
                  <a:spcPts val="1200"/>
                </a:lnSpc>
                <a:buClr>
                  <a:srgbClr val="544F40"/>
                </a:buClr>
              </a:pPr>
              <a:r>
                <a:rPr lang="en-GB" sz="1000" kern="0" dirty="0">
                  <a:solidFill>
                    <a:srgbClr val="544F40"/>
                  </a:solidFill>
                </a:rPr>
                <a:t>Save the Children clinic attendee</a:t>
              </a:r>
            </a:p>
            <a:p>
              <a:pPr>
                <a:lnSpc>
                  <a:spcPts val="1200"/>
                </a:lnSpc>
                <a:buClr>
                  <a:srgbClr val="544F40"/>
                </a:buClr>
              </a:pPr>
              <a:r>
                <a:rPr lang="en-GB" sz="1000" kern="0" dirty="0">
                  <a:solidFill>
                    <a:srgbClr val="544F40"/>
                  </a:solidFill>
                </a:rPr>
                <a:t>Liberia</a:t>
              </a:r>
            </a:p>
          </p:txBody>
        </p:sp>
      </p:gr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19491345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Hui</a:t>
            </a:r>
          </a:p>
          <a:p>
            <a:pPr>
              <a:lnSpc>
                <a:spcPts val="1200"/>
              </a:lnSpc>
              <a:buClr>
                <a:srgbClr val="544F40"/>
              </a:buClr>
            </a:pPr>
            <a:r>
              <a:rPr lang="en-GB" sz="1000" kern="0" dirty="0">
                <a:solidFill>
                  <a:srgbClr val="544F40"/>
                </a:solidFill>
              </a:rPr>
              <a:t>Process scientist</a:t>
            </a:r>
          </a:p>
          <a:p>
            <a:pPr>
              <a:lnSpc>
                <a:spcPts val="1200"/>
              </a:lnSpc>
              <a:buClr>
                <a:srgbClr val="544F40"/>
              </a:buClr>
            </a:pPr>
            <a:r>
              <a:rPr lang="en-GB" sz="1000" kern="0" dirty="0">
                <a:solidFill>
                  <a:srgbClr val="544F40"/>
                </a:solidFill>
              </a:rPr>
              <a:t>China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636844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Pam</a:t>
            </a:r>
          </a:p>
          <a:p>
            <a:pPr>
              <a:lnSpc>
                <a:spcPts val="1200"/>
              </a:lnSpc>
              <a:buClr>
                <a:srgbClr val="544F40"/>
              </a:buClr>
            </a:pPr>
            <a:r>
              <a:rPr lang="en-GB" sz="1000" kern="0" dirty="0">
                <a:solidFill>
                  <a:srgbClr val="544F40"/>
                </a:solidFill>
              </a:rPr>
              <a:t>Respiratory manufacturing </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29828538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6"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Janet</a:t>
            </a:r>
          </a:p>
          <a:p>
            <a:pPr>
              <a:lnSpc>
                <a:spcPts val="1200"/>
              </a:lnSpc>
              <a:buClr>
                <a:srgbClr val="544F40"/>
              </a:buClr>
            </a:pPr>
            <a:r>
              <a:rPr lang="en-GB" sz="1000" kern="0" dirty="0">
                <a:solidFill>
                  <a:srgbClr val="544F40"/>
                </a:solidFill>
              </a:rPr>
              <a:t>COPD patient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57931209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8">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b="-45"/>
          <a:stretch/>
        </p:blipFill>
        <p:spPr>
          <a:xfrm>
            <a:off x="-1" y="-1"/>
            <a:ext cx="9144001" cy="6858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Chee Yong</a:t>
            </a:r>
          </a:p>
          <a:p>
            <a:pPr>
              <a:lnSpc>
                <a:spcPts val="1200"/>
              </a:lnSpc>
              <a:buClr>
                <a:srgbClr val="544F40"/>
              </a:buClr>
            </a:pPr>
            <a:r>
              <a:rPr lang="en-GB" sz="1000" kern="0" dirty="0">
                <a:solidFill>
                  <a:srgbClr val="544F40"/>
                </a:solidFill>
              </a:rPr>
              <a:t>Senior Chemist </a:t>
            </a:r>
          </a:p>
          <a:p>
            <a:pPr>
              <a:lnSpc>
                <a:spcPts val="1200"/>
              </a:lnSpc>
              <a:buClr>
                <a:srgbClr val="544F40"/>
              </a:buClr>
            </a:pPr>
            <a:r>
              <a:rPr lang="en-GB" sz="1000" kern="0" dirty="0">
                <a:solidFill>
                  <a:srgbClr val="544F40"/>
                </a:solidFill>
              </a:rPr>
              <a:t>Singapore</a:t>
            </a:r>
          </a:p>
        </p:txBody>
      </p:sp>
    </p:spTree>
    <p:extLst>
      <p:ext uri="{BB962C8B-B14F-4D97-AF65-F5344CB8AC3E}">
        <p14:creationId xmlns:p14="http://schemas.microsoft.com/office/powerpoint/2010/main" val="3015461488"/>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872514"/>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Farai</a:t>
            </a:r>
          </a:p>
          <a:p>
            <a:pPr>
              <a:lnSpc>
                <a:spcPts val="1200"/>
              </a:lnSpc>
              <a:buClr>
                <a:srgbClr val="544F40"/>
              </a:buClr>
            </a:pPr>
            <a:r>
              <a:rPr lang="en-GB" sz="1000" kern="0" dirty="0">
                <a:solidFill>
                  <a:srgbClr val="544F40"/>
                </a:solidFill>
              </a:rPr>
              <a:t>Strategy Director, US Pharma</a:t>
            </a:r>
          </a:p>
          <a:p>
            <a:pPr>
              <a:lnSpc>
                <a:spcPts val="1200"/>
              </a:lnSpc>
              <a:buClr>
                <a:srgbClr val="544F40"/>
              </a:buClr>
            </a:pPr>
            <a:r>
              <a:rPr lang="en-GB" sz="1000" kern="0" dirty="0">
                <a:solidFill>
                  <a:srgbClr val="544F40"/>
                </a:solidFill>
              </a:rPr>
              <a:t>USA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2198694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96865661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08"/>
          <a:stretch/>
        </p:blipFill>
        <p:spPr>
          <a:xfrm>
            <a:off x="5231449" y="2806465"/>
            <a:ext cx="3865419" cy="384250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Box 9"/>
          <p:cNvSpPr txBox="1"/>
          <p:nvPr userDrawn="1"/>
        </p:nvSpPr>
        <p:spPr>
          <a:xfrm>
            <a:off x="0"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5"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6"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217093247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Brendan</a:t>
            </a:r>
          </a:p>
          <a:p>
            <a:pPr>
              <a:lnSpc>
                <a:spcPts val="1200"/>
              </a:lnSpc>
              <a:buClr>
                <a:srgbClr val="544F40"/>
              </a:buClr>
            </a:pPr>
            <a:r>
              <a:rPr lang="en-GB" sz="1000" kern="0" dirty="0">
                <a:solidFill>
                  <a:srgbClr val="544F40"/>
                </a:solidFill>
              </a:rPr>
              <a:t>Sales Representative</a:t>
            </a:r>
          </a:p>
          <a:p>
            <a:pPr>
              <a:lnSpc>
                <a:spcPts val="1200"/>
              </a:lnSpc>
              <a:buClr>
                <a:srgbClr val="544F40"/>
              </a:buClr>
            </a:pPr>
            <a:r>
              <a:rPr lang="en-GB" sz="1000" kern="0" dirty="0">
                <a:solidFill>
                  <a:srgbClr val="544F40"/>
                </a:solidFill>
              </a:rPr>
              <a:t>Philadelphia,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62300107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1"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2" name="TextBox 11"/>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Dr Ignance</a:t>
            </a:r>
          </a:p>
          <a:p>
            <a:pPr>
              <a:lnSpc>
                <a:spcPts val="1200"/>
              </a:lnSpc>
              <a:buClr>
                <a:srgbClr val="544F40"/>
              </a:buClr>
            </a:pPr>
            <a:r>
              <a:rPr lang="en-GB" sz="1000" kern="0" dirty="0">
                <a:solidFill>
                  <a:srgbClr val="544F40"/>
                </a:solidFill>
              </a:rPr>
              <a:t>Doctor</a:t>
            </a:r>
          </a:p>
          <a:p>
            <a:pPr>
              <a:lnSpc>
                <a:spcPts val="1200"/>
              </a:lnSpc>
              <a:buClr>
                <a:srgbClr val="544F40"/>
              </a:buClr>
            </a:pPr>
            <a:r>
              <a:rPr lang="en-GB" sz="1000" kern="0" dirty="0">
                <a:solidFill>
                  <a:srgbClr val="544F40"/>
                </a:solidFill>
              </a:rPr>
              <a:t>Rwanda</a:t>
            </a:r>
          </a:p>
        </p:txBody>
      </p:sp>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99530796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4039393"/>
            <a:ext cx="5004288"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br>
              <a:rPr lang="en-US" dirty="0"/>
            </a:br>
            <a:r>
              <a:rPr lang="en-US" dirty="0"/>
              <a:t>heading style</a:t>
            </a:r>
          </a:p>
        </p:txBody>
      </p:sp>
      <p:sp>
        <p:nvSpPr>
          <p:cNvPr id="8" name="Text Placeholder 23"/>
          <p:cNvSpPr>
            <a:spLocks noGrp="1"/>
          </p:cNvSpPr>
          <p:nvPr>
            <p:ph type="body" sz="quarter" idx="11" hasCustomPrompt="1"/>
          </p:nvPr>
        </p:nvSpPr>
        <p:spPr>
          <a:xfrm>
            <a:off x="349200" y="5055444"/>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Tree>
    <p:extLst>
      <p:ext uri="{BB962C8B-B14F-4D97-AF65-F5344CB8AC3E}">
        <p14:creationId xmlns:p14="http://schemas.microsoft.com/office/powerpoint/2010/main" val="257195127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12" name="Text Placeholder 13"/>
          <p:cNvSpPr>
            <a:spLocks noGrp="1"/>
          </p:cNvSpPr>
          <p:nvPr>
            <p:ph type="body" sz="quarter" idx="12" hasCustomPrompt="1"/>
          </p:nvPr>
        </p:nvSpPr>
        <p:spPr>
          <a:xfrm>
            <a:off x="348547" y="1921344"/>
            <a:ext cx="5004091"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p>
          <a:p>
            <a:pPr lvl="0"/>
            <a:r>
              <a:rPr lang="en-US" dirty="0"/>
              <a:t>heading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5" name="Text Placeholder 23"/>
          <p:cNvSpPr>
            <a:spLocks noGrp="1"/>
          </p:cNvSpPr>
          <p:nvPr>
            <p:ph type="body" sz="quarter" idx="11" hasCustomPrompt="1"/>
          </p:nvPr>
        </p:nvSpPr>
        <p:spPr>
          <a:xfrm>
            <a:off x="349200" y="2937395"/>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24529171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375072" y="1177489"/>
            <a:ext cx="8413327"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4" name="Date Placeholder 3"/>
          <p:cNvSpPr>
            <a:spLocks noGrp="1"/>
          </p:cNvSpPr>
          <p:nvPr>
            <p:ph type="dt" sz="half" idx="19"/>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7" name="Footer Placeholder 6"/>
          <p:cNvSpPr>
            <a:spLocks noGrp="1"/>
          </p:cNvSpPr>
          <p:nvPr>
            <p:ph type="ftr" sz="quarter" idx="20"/>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1"/>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70930654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533526"/>
            <a:ext cx="8418513" cy="432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374904" y="1179576"/>
            <a:ext cx="8418513"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9"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4"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411443403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preserve="1" userDrawn="1">
  <p:cSld name="Large Bullet">
    <p:spTree>
      <p:nvGrpSpPr>
        <p:cNvPr id="1" name=""/>
        <p:cNvGrpSpPr/>
        <p:nvPr/>
      </p:nvGrpSpPr>
      <p:grpSpPr>
        <a:xfrm>
          <a:off x="0" y="0"/>
          <a:ext cx="0" cy="0"/>
          <a:chOff x="0" y="0"/>
          <a:chExt cx="0" cy="0"/>
        </a:xfrm>
      </p:grpSpPr>
      <p:sp>
        <p:nvSpPr>
          <p:cNvPr id="8" name="Text Placeholder 5"/>
          <p:cNvSpPr>
            <a:spLocks noGrp="1"/>
          </p:cNvSpPr>
          <p:nvPr>
            <p:ph type="body" sz="quarter" idx="21"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2"/>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3"/>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4"/>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375072" y="1177489"/>
            <a:ext cx="8413327" cy="4658549"/>
          </a:xfrm>
        </p:spPr>
        <p:txBody>
          <a:bodyPr/>
          <a:lstStyle>
            <a:lvl1pPr>
              <a:defRPr sz="2400">
                <a:solidFill>
                  <a:schemeClr val="accent2"/>
                </a:solidFill>
              </a:defRPr>
            </a:lvl1pPr>
            <a:lvl2pPr>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86213590"/>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374903" y="1177489"/>
            <a:ext cx="3995928"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5"/>
          <p:cNvSpPr>
            <a:spLocks noGrp="1"/>
          </p:cNvSpPr>
          <p:nvPr>
            <p:ph type="body" sz="quarter" idx="22"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4"/>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5"/>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6"/>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3"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0" name="Content Placeholder 3"/>
          <p:cNvSpPr>
            <a:spLocks noGrp="1"/>
          </p:cNvSpPr>
          <p:nvPr>
            <p:ph sz="half" idx="28"/>
          </p:nvPr>
        </p:nvSpPr>
        <p:spPr>
          <a:xfrm>
            <a:off x="4783165" y="1177489"/>
            <a:ext cx="3995928" cy="4674256"/>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020467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374904"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19" name="Content Placeholder 3"/>
          <p:cNvSpPr>
            <a:spLocks noGrp="1"/>
          </p:cNvSpPr>
          <p:nvPr>
            <p:ph sz="half" idx="20"/>
          </p:nvPr>
        </p:nvSpPr>
        <p:spPr>
          <a:xfrm>
            <a:off x="374904" y="1524001"/>
            <a:ext cx="3992925"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2"/>
          <p:cNvSpPr>
            <a:spLocks noGrp="1"/>
          </p:cNvSpPr>
          <p:nvPr>
            <p:ph type="body" idx="21" hasCustomPrompt="1"/>
          </p:nvPr>
        </p:nvSpPr>
        <p:spPr>
          <a:xfrm>
            <a:off x="4783165"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21" name="Content Placeholder 3"/>
          <p:cNvSpPr>
            <a:spLocks noGrp="1"/>
          </p:cNvSpPr>
          <p:nvPr>
            <p:ph sz="half" idx="22"/>
          </p:nvPr>
        </p:nvSpPr>
        <p:spPr>
          <a:xfrm>
            <a:off x="4783165" y="1524001"/>
            <a:ext cx="3995928"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26"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8"/>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9"/>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30"/>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68442766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260001" y="1190625"/>
            <a:ext cx="6623998" cy="4968000"/>
          </a:xfrm>
        </p:spPr>
        <p:txBody>
          <a:bodyPr lIns="108000" tIns="108000"/>
          <a:lstStyle>
            <a:lvl1pPr marL="0" indent="0">
              <a:buNone/>
              <a:defRPr baseline="0">
                <a:solidFill>
                  <a:schemeClr val="accent2"/>
                </a:solidFill>
              </a:defRPr>
            </a:lvl1pPr>
          </a:lstStyle>
          <a:p>
            <a:r>
              <a:rPr lang="en-GB" dirty="0"/>
              <a:t>Click on the film icon to insert your Standard (4x3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705458824"/>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5" name="Media Placeholder 5"/>
          <p:cNvSpPr>
            <a:spLocks noGrp="1"/>
          </p:cNvSpPr>
          <p:nvPr>
            <p:ph type="media" sz="quarter" idx="12" hasCustomPrompt="1"/>
          </p:nvPr>
        </p:nvSpPr>
        <p:spPr>
          <a:xfrm>
            <a:off x="368300" y="1381125"/>
            <a:ext cx="8416925" cy="4734000"/>
          </a:xfrm>
        </p:spPr>
        <p:txBody>
          <a:bodyPr lIns="108000" tIns="108000"/>
          <a:lstStyle>
            <a:lvl1pPr marL="0" indent="0">
              <a:buNone/>
              <a:defRPr baseline="0">
                <a:solidFill>
                  <a:schemeClr val="accent2"/>
                </a:solidFill>
              </a:defRPr>
            </a:lvl1pPr>
          </a:lstStyle>
          <a:p>
            <a:r>
              <a:rPr lang="en-GB" dirty="0"/>
              <a:t>Click on the film icon to insert your widescreen (16x9)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93220905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preserve="1" userDrawn="1">
  <p:cSld name="Image and Non Bullete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a:t>Edit Master text styles</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099247319"/>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78581363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8"/>
          <p:cNvSpPr>
            <a:spLocks noGrp="1" noChangeAspect="1"/>
          </p:cNvSpPr>
          <p:nvPr>
            <p:ph type="pic" sz="quarter" idx="23" hasCustomPrompt="1"/>
          </p:nvPr>
        </p:nvSpPr>
        <p:spPr>
          <a:xfrm>
            <a:off x="4801131" y="1180570"/>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4801131" y="3310467"/>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noChangeAspect="1"/>
          </p:cNvSpPr>
          <p:nvPr>
            <p:ph type="pic" sz="quarter" idx="25" hasCustomPrompt="1"/>
          </p:nvPr>
        </p:nvSpPr>
        <p:spPr>
          <a:xfrm>
            <a:off x="4801131" y="3754437"/>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4801131" y="5884334"/>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9" name="Slide Number Placeholder 8"/>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4"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7"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8872058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6"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preserve="1" userDrawn="1">
  <p:cSld name="Text in Three Columns with Image ">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Picture Placeholder 9"/>
          <p:cNvSpPr>
            <a:spLocks noGrp="1"/>
          </p:cNvSpPr>
          <p:nvPr>
            <p:ph type="pic" sz="quarter" idx="13" hasCustomPrompt="1"/>
          </p:nvPr>
        </p:nvSpPr>
        <p:spPr>
          <a:xfrm>
            <a:off x="363538" y="2928607"/>
            <a:ext cx="2432050" cy="1622756"/>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0" name="Picture Placeholder 9"/>
          <p:cNvSpPr>
            <a:spLocks noGrp="1"/>
          </p:cNvSpPr>
          <p:nvPr>
            <p:ph type="pic" sz="quarter" idx="18" hasCustomPrompt="1"/>
          </p:nvPr>
        </p:nvSpPr>
        <p:spPr>
          <a:xfrm>
            <a:off x="3355782"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1" name="Picture Placeholder 9"/>
          <p:cNvSpPr>
            <a:spLocks noGrp="1"/>
          </p:cNvSpPr>
          <p:nvPr>
            <p:ph type="pic" sz="quarter" idx="19" hasCustomPrompt="1"/>
          </p:nvPr>
        </p:nvSpPr>
        <p:spPr>
          <a:xfrm>
            <a:off x="6348026"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2" name="Text Placeholder 13"/>
          <p:cNvSpPr>
            <a:spLocks noGrp="1"/>
          </p:cNvSpPr>
          <p:nvPr>
            <p:ph type="body" sz="quarter" idx="23"/>
          </p:nvPr>
        </p:nvSpPr>
        <p:spPr>
          <a:xfrm>
            <a:off x="6348026" y="1758147"/>
            <a:ext cx="2450592" cy="779296"/>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3" name="Text Placeholder 2"/>
          <p:cNvSpPr>
            <a:spLocks noGrp="1"/>
          </p:cNvSpPr>
          <p:nvPr>
            <p:ph type="body" sz="quarter" idx="24" hasCustomPrompt="1"/>
          </p:nvPr>
        </p:nvSpPr>
        <p:spPr>
          <a:xfrm>
            <a:off x="6348026"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cxnSp>
        <p:nvCxnSpPr>
          <p:cNvPr id="14" name="Straight Connector 13"/>
          <p:cNvCxnSpPr/>
          <p:nvPr userDrawn="1"/>
        </p:nvCxnSpPr>
        <p:spPr>
          <a:xfrm>
            <a:off x="3074020" y="1430039"/>
            <a:ext cx="0" cy="3877056"/>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69981" y="1430040"/>
            <a:ext cx="0" cy="3875385"/>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sz="quarter" idx="25" hasCustomPrompt="1"/>
          </p:nvPr>
        </p:nvSpPr>
        <p:spPr>
          <a:xfrm>
            <a:off x="35915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7" name="Text Placeholder 2"/>
          <p:cNvSpPr>
            <a:spLocks noGrp="1"/>
          </p:cNvSpPr>
          <p:nvPr>
            <p:ph type="body" sz="quarter" idx="22" hasCustomPrompt="1"/>
          </p:nvPr>
        </p:nvSpPr>
        <p:spPr>
          <a:xfrm>
            <a:off x="335578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8" name="Text Placeholder 13"/>
          <p:cNvSpPr>
            <a:spLocks noGrp="1"/>
          </p:cNvSpPr>
          <p:nvPr>
            <p:ph type="body" sz="quarter" idx="26"/>
          </p:nvPr>
        </p:nvSpPr>
        <p:spPr>
          <a:xfrm>
            <a:off x="357188"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9" name="Text Placeholder 13"/>
          <p:cNvSpPr>
            <a:spLocks noGrp="1"/>
          </p:cNvSpPr>
          <p:nvPr>
            <p:ph type="body" sz="quarter" idx="30"/>
          </p:nvPr>
        </p:nvSpPr>
        <p:spPr>
          <a:xfrm>
            <a:off x="3355782"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Tree>
    <p:extLst>
      <p:ext uri="{BB962C8B-B14F-4D97-AF65-F5344CB8AC3E}">
        <p14:creationId xmlns:p14="http://schemas.microsoft.com/office/powerpoint/2010/main" val="283435285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935693857"/>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157923311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5"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endParaRPr lang="en-US" dirty="0"/>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06741534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7999"/>
          </a:xfrm>
          <a:prstGeom prst="rect">
            <a:avLst/>
          </a:prstGeom>
        </p:spPr>
      </p:pic>
      <p:sp>
        <p:nvSpPr>
          <p:cNvPr id="8"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78924004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82903902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979860302"/>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13289452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05007597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17725717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6"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423204112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91359493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92373544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9213424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396216427"/>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0302049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904698598"/>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2"/>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2"/>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2645" y="358385"/>
            <a:ext cx="554400" cy="4761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50172932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tx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tx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52545294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3801902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Lennie</a:t>
            </a:r>
          </a:p>
          <a:p>
            <a:pPr>
              <a:lnSpc>
                <a:spcPts val="1200"/>
              </a:lnSpc>
              <a:buClr>
                <a:schemeClr val="tx1"/>
              </a:buClr>
            </a:pPr>
            <a:r>
              <a:rPr lang="en-GB" sz="1000" kern="0" dirty="0"/>
              <a:t>Potential shingles sufferer</a:t>
            </a:r>
          </a:p>
          <a:p>
            <a:pPr>
              <a:lnSpc>
                <a:spcPts val="1200"/>
              </a:lnSpc>
              <a:buClr>
                <a:schemeClr val="tx1"/>
              </a:buClr>
            </a:pPr>
            <a:r>
              <a:rPr lang="en-GB" sz="1000" i="0" kern="0" dirty="0"/>
              <a:t>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and GREY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3473072012"/>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preserve="1" userDrawn="1">
  <p:cSld name="Header, Copy and Small Imag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6" name="Text Placeholder 6"/>
          <p:cNvSpPr>
            <a:spLocks noGrp="1"/>
          </p:cNvSpPr>
          <p:nvPr>
            <p:ph type="body" sz="quarter" idx="13"/>
          </p:nvPr>
        </p:nvSpPr>
        <p:spPr>
          <a:xfrm>
            <a:off x="359152" y="3065489"/>
            <a:ext cx="4270248" cy="2723090"/>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7" name="Picture Placeholder 18"/>
          <p:cNvSpPr>
            <a:spLocks noGrp="1" noChangeAspect="1"/>
          </p:cNvSpPr>
          <p:nvPr>
            <p:ph type="pic" sz="quarter" idx="30"/>
          </p:nvPr>
        </p:nvSpPr>
        <p:spPr>
          <a:xfrm>
            <a:off x="5194093" y="3065489"/>
            <a:ext cx="3410262" cy="2723090"/>
          </a:xfrm>
        </p:spPr>
        <p:txBody>
          <a:bodyPr/>
          <a:lstStyle/>
          <a:p>
            <a:endParaRPr lang="en-US" dirty="0"/>
          </a:p>
        </p:txBody>
      </p:sp>
      <p:sp>
        <p:nvSpPr>
          <p:cNvPr id="8" name="Text Placeholder 6"/>
          <p:cNvSpPr>
            <a:spLocks noGrp="1"/>
          </p:cNvSpPr>
          <p:nvPr>
            <p:ph type="body" sz="quarter" idx="34" hasCustomPrompt="1"/>
          </p:nvPr>
        </p:nvSpPr>
        <p:spPr>
          <a:xfrm>
            <a:off x="359154" y="915310"/>
            <a:ext cx="7497222" cy="681038"/>
          </a:xfrm>
        </p:spPr>
        <p:txBody>
          <a:bodyPr vert="horz" lIns="0" tIns="0" rIns="0" bIns="0" rtlCol="0" anchor="ctr" anchorCtr="0">
            <a:noAutofit/>
          </a:bodyPr>
          <a:lstStyle>
            <a:lvl1pPr marL="270000" indent="-270000">
              <a:buFontTx/>
              <a:buNone/>
              <a:defRPr lang="en-US" sz="6000" b="1" dirty="0" smtClean="0">
                <a:solidFill>
                  <a:schemeClr val="tx1"/>
                </a:solidFill>
              </a:defRPr>
            </a:lvl1pPr>
          </a:lstStyle>
          <a:p>
            <a:pPr marL="0" marR="0" lvl="0" indent="0" fontAlgn="auto">
              <a:lnSpc>
                <a:spcPts val="6200"/>
              </a:lnSpc>
              <a:spcAft>
                <a:spcPts val="0"/>
              </a:spcAft>
              <a:buClr>
                <a:schemeClr val="tx1"/>
              </a:buClr>
              <a:buSzTx/>
              <a:tabLst/>
            </a:pPr>
            <a:r>
              <a:rPr lang="en-US" dirty="0"/>
              <a:t>Click to edit text</a:t>
            </a:r>
          </a:p>
        </p:txBody>
      </p:sp>
      <p:sp>
        <p:nvSpPr>
          <p:cNvPr id="9" name="Text Placeholder 6"/>
          <p:cNvSpPr>
            <a:spLocks noGrp="1"/>
          </p:cNvSpPr>
          <p:nvPr>
            <p:ph type="body" sz="quarter" idx="35" hasCustomPrompt="1"/>
          </p:nvPr>
        </p:nvSpPr>
        <p:spPr>
          <a:xfrm>
            <a:off x="359153" y="1776364"/>
            <a:ext cx="8318315" cy="681038"/>
          </a:xfrm>
        </p:spPr>
        <p:txBody>
          <a:bodyPr vert="horz" lIns="0" tIns="0" rIns="0" bIns="0" rtlCol="0" anchor="ctr" anchorCtr="0">
            <a:noAutofit/>
          </a:bodyPr>
          <a:lstStyle>
            <a:lvl1pPr>
              <a:buFontTx/>
              <a:buNone/>
              <a:defRPr lang="en-US" sz="6000" b="1" dirty="0" smtClean="0">
                <a:solidFill>
                  <a:schemeClr val="bg2"/>
                </a:solidFill>
              </a:defRPr>
            </a:lvl1pPr>
          </a:lstStyle>
          <a:p>
            <a:pPr marL="0" marR="0" lvl="0" indent="0" fontAlgn="auto">
              <a:lnSpc>
                <a:spcPts val="6200"/>
              </a:lnSpc>
              <a:spcAft>
                <a:spcPts val="0"/>
              </a:spcAft>
              <a:buClr>
                <a:schemeClr val="tx1"/>
              </a:buClr>
              <a:buSzTx/>
              <a:buNone/>
              <a:tabLst/>
            </a:pPr>
            <a:r>
              <a:rPr lang="en-US" dirty="0"/>
              <a:t>Click to edit text</a:t>
            </a:r>
          </a:p>
        </p:txBody>
      </p:sp>
      <p:sp>
        <p:nvSpPr>
          <p:cNvPr id="10"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51932117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40488D"/>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995288991"/>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15" name="TextBox 14"/>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BC1077"/>
                </a:solidFill>
              </a:rPr>
              <a:t>Pe</a:t>
            </a:r>
            <a:r>
              <a:rPr lang="en-US" spc="500" dirty="0">
                <a:solidFill>
                  <a:srgbClr val="BC1077"/>
                </a:solidFill>
              </a:rPr>
              <a:t>r</a:t>
            </a:r>
            <a:r>
              <a:rPr lang="en-US" dirty="0">
                <a:solidFill>
                  <a:srgbClr val="BC1077"/>
                </a:solidFill>
              </a:rPr>
              <a:t>formance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1675220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008A00"/>
                </a:solidFill>
              </a:rPr>
              <a:t>Trust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89270313"/>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004377935"/>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1" name="TextBox 10"/>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FFFFFF"/>
                </a:solidFill>
              </a:rPr>
              <a:t>Pe</a:t>
            </a:r>
            <a:r>
              <a:rPr lang="en-US" spc="500" dirty="0">
                <a:solidFill>
                  <a:srgbClr val="FFFFFF"/>
                </a:solidFill>
              </a:rPr>
              <a:t>r</a:t>
            </a:r>
            <a:r>
              <a:rPr lang="en-US" dirty="0">
                <a:solidFill>
                  <a:srgbClr val="FFFFFF"/>
                </a:solidFill>
              </a:rPr>
              <a:t>formance</a:t>
            </a:r>
          </a:p>
        </p:txBody>
      </p:sp>
    </p:spTree>
    <p:extLst>
      <p:ext uri="{BB962C8B-B14F-4D97-AF65-F5344CB8AC3E}">
        <p14:creationId xmlns:p14="http://schemas.microsoft.com/office/powerpoint/2010/main" val="378884975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Trust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954960146"/>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Top Keyline">
    <p:spTree>
      <p:nvGrpSpPr>
        <p:cNvPr id="1" name=""/>
        <p:cNvGrpSpPr/>
        <p:nvPr/>
      </p:nvGrpSpPr>
      <p:grpSpPr>
        <a:xfrm>
          <a:off x="0" y="0"/>
          <a:ext cx="0" cy="0"/>
          <a:chOff x="0" y="0"/>
          <a:chExt cx="0" cy="0"/>
        </a:xfrm>
      </p:grpSpPr>
      <p:sp>
        <p:nvSpPr>
          <p:cNvPr id="9" name="Picture Placeholder 6"/>
          <p:cNvSpPr>
            <a:spLocks noGrp="1" noChangeAspect="1"/>
          </p:cNvSpPr>
          <p:nvPr>
            <p:ph type="pic" sz="quarter" idx="10"/>
          </p:nvPr>
        </p:nvSpPr>
        <p:spPr>
          <a:xfrm>
            <a:off x="4572000" y="1192388"/>
            <a:ext cx="4572000" cy="5665612"/>
          </a:xfrm>
        </p:spPr>
        <p:txBody>
          <a:bodyPr/>
          <a:lstStyle/>
          <a:p>
            <a:endParaRPr lang="en-US" dirty="0"/>
          </a:p>
        </p:txBody>
      </p:sp>
      <p:sp>
        <p:nvSpPr>
          <p:cNvPr id="11"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3"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4" name="Straight Connector 13"/>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6"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6800538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Bottom Keylin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2"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3" name="Straight Connector 12"/>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9" name="Picture Placeholder 8"/>
          <p:cNvSpPr>
            <a:spLocks noGrp="1" noChangeAspect="1"/>
          </p:cNvSpPr>
          <p:nvPr>
            <p:ph type="pic" sz="quarter" idx="22"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Tree>
    <p:extLst>
      <p:ext uri="{BB962C8B-B14F-4D97-AF65-F5344CB8AC3E}">
        <p14:creationId xmlns:p14="http://schemas.microsoft.com/office/powerpoint/2010/main" val="27914462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8677375" y="6476210"/>
            <a:ext cx="288032" cy="365125"/>
          </a:xfrm>
        </p:spPr>
        <p:txBody>
          <a:bodyPr/>
          <a:lstStyle/>
          <a:p>
            <a:fld id="{2FE18977-94FB-415F-B497-03350E8854FC}" type="slidenum">
              <a:rPr lang="en-GB" smtClean="0">
                <a:solidFill>
                  <a:srgbClr val="544F40"/>
                </a:solidFill>
              </a:rPr>
              <a:pPr/>
              <a:t>‹#›</a:t>
            </a:fld>
            <a:endParaRPr lang="en-GB" dirty="0">
              <a:solidFill>
                <a:srgbClr val="544F40"/>
              </a:solidFill>
            </a:endParaRPr>
          </a:p>
        </p:txBody>
      </p:sp>
      <p:sp>
        <p:nvSpPr>
          <p:cNvPr id="10" name="Date Placeholder 3"/>
          <p:cNvSpPr>
            <a:spLocks noGrp="1"/>
          </p:cNvSpPr>
          <p:nvPr>
            <p:ph type="dt" sz="half" idx="2"/>
          </p:nvPr>
        </p:nvSpPr>
        <p:spPr>
          <a:xfrm>
            <a:off x="1710428" y="6476210"/>
            <a:ext cx="917863"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January 2015</a:t>
            </a:r>
          </a:p>
        </p:txBody>
      </p:sp>
      <p:sp>
        <p:nvSpPr>
          <p:cNvPr id="11" name="Footer Placeholder 4"/>
          <p:cNvSpPr>
            <a:spLocks noGrp="1"/>
          </p:cNvSpPr>
          <p:nvPr>
            <p:ph type="ftr" sz="quarter" idx="3"/>
          </p:nvPr>
        </p:nvSpPr>
        <p:spPr>
          <a:xfrm>
            <a:off x="395288" y="6476210"/>
            <a:ext cx="1315139"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Varicella vaccines position paper</a:t>
            </a:r>
          </a:p>
          <a:p>
            <a:r>
              <a:rPr lang="en-GB" dirty="0">
                <a:solidFill>
                  <a:srgbClr val="544F40"/>
                </a:solidFill>
              </a:rPr>
              <a:t>Resource slide deck</a:t>
            </a:r>
          </a:p>
        </p:txBody>
      </p:sp>
      <p:sp>
        <p:nvSpPr>
          <p:cNvPr id="5" name="Text Placeholder 4"/>
          <p:cNvSpPr>
            <a:spLocks noGrp="1"/>
          </p:cNvSpPr>
          <p:nvPr>
            <p:ph type="body" sz="quarter" idx="14"/>
          </p:nvPr>
        </p:nvSpPr>
        <p:spPr>
          <a:xfrm>
            <a:off x="395289" y="1414465"/>
            <a:ext cx="8353425" cy="4897437"/>
          </a:xfrm>
        </p:spPr>
        <p:txBody>
          <a:bodyPr/>
          <a:lstStyle>
            <a:lvl1pPr>
              <a:spcBef>
                <a:spcPts val="2400"/>
              </a:spcBef>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p:cNvSpPr txBox="1"/>
          <p:nvPr userDrawn="1"/>
        </p:nvSpPr>
        <p:spPr>
          <a:xfrm>
            <a:off x="403860" y="5899760"/>
            <a:ext cx="3850750" cy="488515"/>
          </a:xfrm>
          <a:prstGeom prst="rect">
            <a:avLst/>
          </a:prstGeom>
          <a:noFill/>
        </p:spPr>
        <p:txBody>
          <a:bodyPr wrap="square" lIns="0" tIns="0" rIns="0" bIns="0" rtlCol="0">
            <a:noAutofit/>
          </a:bodyPr>
          <a:lstStyle/>
          <a:p>
            <a:endParaRPr lang="en-GB" sz="800" dirty="0">
              <a:solidFill>
                <a:srgbClr val="544F40"/>
              </a:solidFill>
            </a:endParaRPr>
          </a:p>
        </p:txBody>
      </p:sp>
      <p:sp>
        <p:nvSpPr>
          <p:cNvPr id="9" name="Text Placeholder 8"/>
          <p:cNvSpPr>
            <a:spLocks noGrp="1"/>
          </p:cNvSpPr>
          <p:nvPr>
            <p:ph type="body" sz="quarter" idx="15"/>
          </p:nvPr>
        </p:nvSpPr>
        <p:spPr>
          <a:xfrm>
            <a:off x="392804" y="5899150"/>
            <a:ext cx="3138861" cy="488950"/>
          </a:xfrm>
        </p:spPr>
        <p:txBody>
          <a:bodyPr/>
          <a:lstStyle>
            <a:lvl1pPr marL="0" indent="0">
              <a:buFontTx/>
              <a:buNone/>
              <a:defRPr sz="800"/>
            </a:lvl1pPr>
            <a:lvl2pPr marL="358775" indent="0">
              <a:buFontTx/>
              <a:buNone/>
              <a:defRPr sz="800"/>
            </a:lvl2pPr>
          </a:lstStyle>
          <a:p>
            <a:pPr lvl="0"/>
            <a:r>
              <a:rPr lang="en-US" dirty="0"/>
              <a:t>Click to edit Master text styles</a:t>
            </a:r>
          </a:p>
        </p:txBody>
      </p:sp>
    </p:spTree>
    <p:extLst>
      <p:ext uri="{BB962C8B-B14F-4D97-AF65-F5344CB8AC3E}">
        <p14:creationId xmlns:p14="http://schemas.microsoft.com/office/powerpoint/2010/main" val="4236956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213288187"/>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7315200" cy="4495800"/>
          </a:xfrm>
        </p:spPr>
        <p:txBody>
          <a:bodyPr/>
          <a:lstStyle>
            <a:lvl1pPr marL="230188" indent="-230188">
              <a:spcBef>
                <a:spcPts val="1800"/>
              </a:spcBef>
              <a:buSzPct val="120000"/>
              <a:defRPr sz="2400"/>
            </a:lvl1pPr>
            <a:lvl2pPr marL="517525" indent="-287338">
              <a:buFont typeface="Arial" pitchFamily="34" charset="0"/>
              <a:buChar char="–"/>
              <a:defRPr sz="2000"/>
            </a:lvl2pPr>
            <a:lvl3pPr marL="738188" indent="-220663">
              <a:buSzPct val="125000"/>
              <a:defRPr sz="1800"/>
            </a:lvl3pPr>
            <a:lvl4pPr marL="969963" indent="-231775">
              <a:buFont typeface="Arial" pitchFamily="34" charset="0"/>
              <a:buChar char="–"/>
              <a:defRPr sz="1600"/>
            </a:lvl4pPr>
            <a:lvl5pPr marL="1144588" indent="-174625">
              <a:buSzPct val="12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2415822314"/>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44F40"/>
                </a:solidFill>
              </a:rPr>
              <a:pPr/>
              <a:t>26.04.2018</a:t>
            </a:fld>
            <a:endParaRPr lang="ru-RU">
              <a:solidFill>
                <a:srgbClr val="544F40"/>
              </a:solidFill>
            </a:endParaRPr>
          </a:p>
        </p:txBody>
      </p:sp>
      <p:sp>
        <p:nvSpPr>
          <p:cNvPr id="5" name="Footer Placeholder 4"/>
          <p:cNvSpPr>
            <a:spLocks noGrp="1"/>
          </p:cNvSpPr>
          <p:nvPr>
            <p:ph type="ftr" sz="quarter" idx="11"/>
          </p:nvPr>
        </p:nvSpPr>
        <p:spPr/>
        <p:txBody>
          <a:bodyPr/>
          <a:lstStyle/>
          <a:p>
            <a:endParaRPr lang="ru-RU">
              <a:solidFill>
                <a:srgbClr val="544F40"/>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3732598634"/>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78C7FFF-AA0C-440C-9AF3-A1EBB68A253F}" type="datetimeFigureOut">
              <a:rPr lang="ru-RU">
                <a:solidFill>
                  <a:srgbClr val="544F40"/>
                </a:solidFill>
              </a:rPr>
              <a:pPr>
                <a:defRPr/>
              </a:pPr>
              <a:t>26.04.2018</a:t>
            </a:fld>
            <a:endParaRPr lang="ru-RU">
              <a:solidFill>
                <a:srgbClr val="544F4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srgbClr val="544F40"/>
              </a:solidFill>
            </a:endParaRPr>
          </a:p>
        </p:txBody>
      </p:sp>
      <p:sp>
        <p:nvSpPr>
          <p:cNvPr id="7" name="Номер слайда 5"/>
          <p:cNvSpPr>
            <a:spLocks noGrp="1"/>
          </p:cNvSpPr>
          <p:nvPr>
            <p:ph type="sldNum" sz="quarter" idx="12"/>
          </p:nvPr>
        </p:nvSpPr>
        <p:spPr/>
        <p:txBody>
          <a:bodyPr/>
          <a:lstStyle>
            <a:lvl1pPr>
              <a:defRPr/>
            </a:lvl1pPr>
          </a:lstStyle>
          <a:p>
            <a:pPr>
              <a:defRPr/>
            </a:pPr>
            <a:fld id="{78DAC7AE-EF21-4840-890E-ED90465FEA6D}"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183634302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preserve="1" userDrawn="1">
  <p:cSld name="Title Slide Blank_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2406975791"/>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_logo_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410471446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Hani</a:t>
            </a:r>
          </a:p>
          <a:p>
            <a:pPr>
              <a:lnSpc>
                <a:spcPts val="1200"/>
              </a:lnSpc>
              <a:buClr>
                <a:srgbClr val="544F40"/>
              </a:buClr>
            </a:pPr>
            <a:r>
              <a:rPr lang="en-GB" sz="1000" kern="0" dirty="0">
                <a:solidFill>
                  <a:srgbClr val="544F40"/>
                </a:solidFill>
              </a:rPr>
              <a:t>Manufacturing Electrical Lead</a:t>
            </a:r>
          </a:p>
          <a:p>
            <a:pPr>
              <a:lnSpc>
                <a:spcPts val="1200"/>
              </a:lnSpc>
              <a:buClr>
                <a:srgbClr val="544F40"/>
              </a:buClr>
            </a:pPr>
            <a:r>
              <a:rPr lang="en-GB" sz="1000" kern="0" dirty="0">
                <a:solidFill>
                  <a:srgbClr val="544F40"/>
                </a:solidFill>
              </a:rPr>
              <a:t>Jeddah, Saudi Arabia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76784497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Herbert</a:t>
            </a:r>
          </a:p>
          <a:p>
            <a:pPr>
              <a:lnSpc>
                <a:spcPts val="1200"/>
              </a:lnSpc>
              <a:buClr>
                <a:srgbClr val="544F40"/>
              </a:buClr>
            </a:pPr>
            <a:r>
              <a:rPr lang="en-GB" sz="1000" kern="0" dirty="0">
                <a:solidFill>
                  <a:srgbClr val="544F40"/>
                </a:solidFill>
              </a:rPr>
              <a:t>Nurse</a:t>
            </a:r>
          </a:p>
          <a:p>
            <a:pPr>
              <a:lnSpc>
                <a:spcPts val="1200"/>
              </a:lnSpc>
              <a:buClr>
                <a:srgbClr val="544F40"/>
              </a:buClr>
            </a:pPr>
            <a:r>
              <a:rPr lang="en-GB" sz="1000" kern="0" dirty="0">
                <a:solidFill>
                  <a:srgbClr val="544F40"/>
                </a:solidFill>
              </a:rPr>
              <a:t>Jeddah, Saudi Arabia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91757090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Lennie</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446762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Kenley</a:t>
            </a:r>
          </a:p>
          <a:p>
            <a:pPr>
              <a:lnSpc>
                <a:spcPts val="1200"/>
              </a:lnSpc>
              <a:buClr>
                <a:srgbClr val="544F40"/>
              </a:buClr>
            </a:pPr>
            <a:r>
              <a:rPr lang="en-GB" sz="1000" kern="0" dirty="0">
                <a:solidFill>
                  <a:srgbClr val="544F40"/>
                </a:solidFill>
              </a:rPr>
              <a:t>Pharmacist</a:t>
            </a:r>
          </a:p>
          <a:p>
            <a:pPr>
              <a:lnSpc>
                <a:spcPts val="1200"/>
              </a:lnSpc>
              <a:buClr>
                <a:srgbClr val="544F40"/>
              </a:buClr>
            </a:pPr>
            <a:r>
              <a:rPr lang="en-GB" sz="1000" kern="0" dirty="0">
                <a:solidFill>
                  <a:srgbClr val="544F40"/>
                </a:solidFill>
              </a:rPr>
              <a:t>Salford, 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75086504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Agustín </a:t>
            </a:r>
          </a:p>
          <a:p>
            <a:pPr>
              <a:lnSpc>
                <a:spcPts val="1200"/>
              </a:lnSpc>
              <a:buClr>
                <a:srgbClr val="544F40"/>
              </a:buClr>
            </a:pPr>
            <a:r>
              <a:rPr lang="en-GB" sz="1000" kern="0" dirty="0">
                <a:solidFill>
                  <a:srgbClr val="544F40"/>
                </a:solidFill>
              </a:rPr>
              <a:t>Asthma patient</a:t>
            </a:r>
          </a:p>
          <a:p>
            <a:pPr>
              <a:lnSpc>
                <a:spcPts val="1200"/>
              </a:lnSpc>
              <a:buClr>
                <a:srgbClr val="544F40"/>
              </a:buClr>
            </a:pPr>
            <a:r>
              <a:rPr lang="en-GB" sz="1000" kern="0" dirty="0">
                <a:solidFill>
                  <a:srgbClr val="544F40"/>
                </a:solidFill>
              </a:rPr>
              <a:t>Argentina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65601372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Denis and Lindsay</a:t>
            </a:r>
          </a:p>
          <a:p>
            <a:pPr>
              <a:lnSpc>
                <a:spcPts val="1200"/>
              </a:lnSpc>
              <a:buClr>
                <a:srgbClr val="544F40"/>
              </a:buClr>
            </a:pPr>
            <a:r>
              <a:rPr lang="en-GB" sz="1000" kern="0" dirty="0">
                <a:solidFill>
                  <a:srgbClr val="544F40"/>
                </a:solidFill>
              </a:rPr>
              <a:t>Travel vaccine recipients</a:t>
            </a:r>
          </a:p>
          <a:p>
            <a:pPr>
              <a:lnSpc>
                <a:spcPts val="1200"/>
              </a:lnSpc>
              <a:buClr>
                <a:srgbClr val="544F40"/>
              </a:buClr>
            </a:pPr>
            <a:r>
              <a:rPr lang="en-GB" sz="1000" kern="0" dirty="0">
                <a:solidFill>
                  <a:srgbClr val="544F40"/>
                </a:solidFill>
              </a:rPr>
              <a:t>Liege, Belgium</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171978541"/>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George</a:t>
            </a:r>
          </a:p>
          <a:p>
            <a:pPr>
              <a:lnSpc>
                <a:spcPts val="1200"/>
              </a:lnSpc>
              <a:buClr>
                <a:srgbClr val="544F40"/>
              </a:buClr>
            </a:pPr>
            <a:r>
              <a:rPr lang="en-GB" sz="1000" kern="0" dirty="0">
                <a:solidFill>
                  <a:srgbClr val="544F40"/>
                </a:solidFill>
              </a:rPr>
              <a:t>GSK Sales Representative</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86039197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Fay</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726298075"/>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Ricky</a:t>
            </a:r>
          </a:p>
          <a:p>
            <a:pPr>
              <a:lnSpc>
                <a:spcPts val="1200"/>
              </a:lnSpc>
              <a:buClr>
                <a:srgbClr val="544F40"/>
              </a:buClr>
            </a:pPr>
            <a:r>
              <a:rPr lang="en-GB" sz="1000" kern="0" dirty="0">
                <a:solidFill>
                  <a:srgbClr val="544F40"/>
                </a:solidFill>
              </a:rPr>
              <a:t>GSK Trade Sales Manager</a:t>
            </a:r>
          </a:p>
          <a:p>
            <a:pPr>
              <a:lnSpc>
                <a:spcPts val="1200"/>
              </a:lnSpc>
              <a:buClr>
                <a:srgbClr val="544F40"/>
              </a:buClr>
            </a:pPr>
            <a:r>
              <a:rPr lang="en-GB" sz="1000" kern="0" dirty="0">
                <a:solidFill>
                  <a:srgbClr val="544F40"/>
                </a:solidFill>
              </a:rPr>
              <a:t>Hong Kong</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9"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427438294"/>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Summer</a:t>
            </a:r>
          </a:p>
          <a:p>
            <a:pPr>
              <a:lnSpc>
                <a:spcPts val="1200"/>
              </a:lnSpc>
              <a:buClr>
                <a:srgbClr val="544F40"/>
              </a:buClr>
            </a:pPr>
            <a:r>
              <a:rPr lang="en-GB" sz="1000" kern="0" dirty="0">
                <a:solidFill>
                  <a:srgbClr val="544F40"/>
                </a:solidFill>
              </a:rPr>
              <a:t>Sales Excellence Officer</a:t>
            </a:r>
          </a:p>
          <a:p>
            <a:pPr>
              <a:lnSpc>
                <a:spcPts val="1200"/>
              </a:lnSpc>
              <a:buClr>
                <a:srgbClr val="544F40"/>
              </a:buClr>
            </a:pPr>
            <a:r>
              <a:rPr lang="en-GB" sz="1000" kern="0" dirty="0">
                <a:solidFill>
                  <a:srgbClr val="544F40"/>
                </a:solidFill>
              </a:rPr>
              <a:t>Hong Kong</a:t>
            </a:r>
          </a:p>
        </p:txBody>
      </p:sp>
    </p:spTree>
    <p:extLst>
      <p:ext uri="{BB962C8B-B14F-4D97-AF65-F5344CB8AC3E}">
        <p14:creationId xmlns:p14="http://schemas.microsoft.com/office/powerpoint/2010/main" val="72557915"/>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Mouir</a:t>
            </a:r>
          </a:p>
          <a:p>
            <a:pPr>
              <a:lnSpc>
                <a:spcPts val="1200"/>
              </a:lnSpc>
              <a:buClr>
                <a:srgbClr val="544F40"/>
              </a:buClr>
            </a:pPr>
            <a:r>
              <a:rPr lang="en-GB" sz="1000" kern="0" dirty="0">
                <a:solidFill>
                  <a:srgbClr val="544F40"/>
                </a:solidFill>
              </a:rPr>
              <a:t>Dental patient</a:t>
            </a:r>
          </a:p>
          <a:p>
            <a:pPr>
              <a:lnSpc>
                <a:spcPts val="1200"/>
              </a:lnSpc>
              <a:buClr>
                <a:srgbClr val="544F40"/>
              </a:buClr>
            </a:pPr>
            <a:r>
              <a:rPr lang="en-GB" sz="1000" kern="0" dirty="0">
                <a:solidFill>
                  <a:srgbClr val="544F40"/>
                </a:solidFill>
              </a:rPr>
              <a:t>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540137369"/>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Nicola</a:t>
            </a:r>
          </a:p>
          <a:p>
            <a:pPr>
              <a:lnSpc>
                <a:spcPts val="1200"/>
              </a:lnSpc>
              <a:buClr>
                <a:srgbClr val="544F40"/>
              </a:buClr>
            </a:pPr>
            <a:r>
              <a:rPr lang="en-GB" sz="1000" kern="0" dirty="0">
                <a:solidFill>
                  <a:srgbClr val="544F40"/>
                </a:solidFill>
              </a:rPr>
              <a:t>Clinical trials nurse</a:t>
            </a:r>
          </a:p>
          <a:p>
            <a:pPr>
              <a:lnSpc>
                <a:spcPts val="1200"/>
              </a:lnSpc>
              <a:buClr>
                <a:srgbClr val="544F40"/>
              </a:buClr>
            </a:pPr>
            <a:r>
              <a:rPr lang="en-GB" sz="1000" kern="0" dirty="0">
                <a:solidFill>
                  <a:srgbClr val="544F40"/>
                </a:solidFill>
              </a:rPr>
              <a:t>Addenbrookes, 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45355318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Ma</a:t>
            </a:r>
          </a:p>
          <a:p>
            <a:pPr>
              <a:lnSpc>
                <a:spcPts val="1200"/>
              </a:lnSpc>
              <a:buClr>
                <a:srgbClr val="544F40"/>
              </a:buClr>
            </a:pPr>
            <a:r>
              <a:rPr lang="en-GB" sz="1000" kern="0" dirty="0">
                <a:solidFill>
                  <a:srgbClr val="544F40"/>
                </a:solidFill>
              </a:rPr>
              <a:t>Augmentin production line</a:t>
            </a:r>
          </a:p>
          <a:p>
            <a:pPr>
              <a:lnSpc>
                <a:spcPts val="1200"/>
              </a:lnSpc>
              <a:buClr>
                <a:srgbClr val="544F40"/>
              </a:buClr>
            </a:pPr>
            <a:r>
              <a:rPr lang="en-GB" sz="1000" kern="0" dirty="0">
                <a:solidFill>
                  <a:srgbClr val="544F40"/>
                </a:solidFill>
              </a:rPr>
              <a:t>Jeddah, Saudi Arabia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704559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grpSp>
        <p:nvGrpSpPr>
          <p:cNvPr id="11" name="Group 10"/>
          <p:cNvGrpSpPr/>
          <p:nvPr userDrawn="1"/>
        </p:nvGrpSpPr>
        <p:grpSpPr>
          <a:xfrm>
            <a:off x="6777728" y="5656279"/>
            <a:ext cx="2366272" cy="913556"/>
            <a:chOff x="6777729" y="3920032"/>
            <a:chExt cx="2366272" cy="913556"/>
          </a:xfrm>
        </p:grpSpPr>
        <p:sp>
          <p:nvSpPr>
            <p:cNvPr id="12" name="TextBox 11"/>
            <p:cNvSpPr txBox="1"/>
            <p:nvPr userDrawn="1"/>
          </p:nvSpPr>
          <p:spPr>
            <a:xfrm>
              <a:off x="6777729" y="4565019"/>
              <a:ext cx="2366272" cy="268569"/>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800" kern="0" dirty="0">
                  <a:solidFill>
                    <a:srgbClr val="544F40"/>
                  </a:solidFill>
                </a:rPr>
                <a:t>Photo credit Martin Web/Save the Children</a:t>
              </a:r>
            </a:p>
          </p:txBody>
        </p:sp>
        <p:sp>
          <p:nvSpPr>
            <p:cNvPr id="13" name="TextBox 12"/>
            <p:cNvSpPr txBox="1"/>
            <p:nvPr userDrawn="1"/>
          </p:nvSpPr>
          <p:spPr>
            <a:xfrm>
              <a:off x="6777729" y="3920032"/>
              <a:ext cx="2366271"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Elizabeth and Patience</a:t>
              </a:r>
            </a:p>
            <a:p>
              <a:pPr>
                <a:lnSpc>
                  <a:spcPts val="1200"/>
                </a:lnSpc>
                <a:buClr>
                  <a:srgbClr val="544F40"/>
                </a:buClr>
              </a:pPr>
              <a:r>
                <a:rPr lang="en-GB" sz="1000" kern="0" dirty="0">
                  <a:solidFill>
                    <a:srgbClr val="544F40"/>
                  </a:solidFill>
                </a:rPr>
                <a:t>Save the Children clinic attendee</a:t>
              </a:r>
            </a:p>
            <a:p>
              <a:pPr>
                <a:lnSpc>
                  <a:spcPts val="1200"/>
                </a:lnSpc>
                <a:buClr>
                  <a:srgbClr val="544F40"/>
                </a:buClr>
              </a:pPr>
              <a:r>
                <a:rPr lang="en-GB" sz="1000" kern="0" dirty="0">
                  <a:solidFill>
                    <a:srgbClr val="544F40"/>
                  </a:solidFill>
                </a:rPr>
                <a:t>Liberia</a:t>
              </a:r>
            </a:p>
          </p:txBody>
        </p:sp>
      </p:gr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87243618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Hui</a:t>
            </a:r>
          </a:p>
          <a:p>
            <a:pPr>
              <a:lnSpc>
                <a:spcPts val="1200"/>
              </a:lnSpc>
              <a:buClr>
                <a:srgbClr val="544F40"/>
              </a:buClr>
            </a:pPr>
            <a:r>
              <a:rPr lang="en-GB" sz="1000" kern="0" dirty="0">
                <a:solidFill>
                  <a:srgbClr val="544F40"/>
                </a:solidFill>
              </a:rPr>
              <a:t>Process scientist</a:t>
            </a:r>
          </a:p>
          <a:p>
            <a:pPr>
              <a:lnSpc>
                <a:spcPts val="1200"/>
              </a:lnSpc>
              <a:buClr>
                <a:srgbClr val="544F40"/>
              </a:buClr>
            </a:pPr>
            <a:r>
              <a:rPr lang="en-GB" sz="1000" kern="0" dirty="0">
                <a:solidFill>
                  <a:srgbClr val="544F40"/>
                </a:solidFill>
              </a:rPr>
              <a:t>China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14709916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Pam</a:t>
            </a:r>
          </a:p>
          <a:p>
            <a:pPr>
              <a:lnSpc>
                <a:spcPts val="1200"/>
              </a:lnSpc>
              <a:buClr>
                <a:srgbClr val="544F40"/>
              </a:buClr>
            </a:pPr>
            <a:r>
              <a:rPr lang="en-GB" sz="1000" kern="0" dirty="0">
                <a:solidFill>
                  <a:srgbClr val="544F40"/>
                </a:solidFill>
              </a:rPr>
              <a:t>Respiratory manufacturing </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216239684"/>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6"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Janet</a:t>
            </a:r>
          </a:p>
          <a:p>
            <a:pPr>
              <a:lnSpc>
                <a:spcPts val="1200"/>
              </a:lnSpc>
              <a:buClr>
                <a:srgbClr val="544F40"/>
              </a:buClr>
            </a:pPr>
            <a:r>
              <a:rPr lang="en-GB" sz="1000" kern="0" dirty="0">
                <a:solidFill>
                  <a:srgbClr val="544F40"/>
                </a:solidFill>
              </a:rPr>
              <a:t>COPD patient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482972996"/>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8">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b="-45"/>
          <a:stretch/>
        </p:blipFill>
        <p:spPr>
          <a:xfrm>
            <a:off x="-1" y="-1"/>
            <a:ext cx="9144001" cy="6858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Chee Yong</a:t>
            </a:r>
          </a:p>
          <a:p>
            <a:pPr>
              <a:lnSpc>
                <a:spcPts val="1200"/>
              </a:lnSpc>
              <a:buClr>
                <a:srgbClr val="544F40"/>
              </a:buClr>
            </a:pPr>
            <a:r>
              <a:rPr lang="en-GB" sz="1000" kern="0" dirty="0">
                <a:solidFill>
                  <a:srgbClr val="544F40"/>
                </a:solidFill>
              </a:rPr>
              <a:t>Senior Chemist </a:t>
            </a:r>
          </a:p>
          <a:p>
            <a:pPr>
              <a:lnSpc>
                <a:spcPts val="1200"/>
              </a:lnSpc>
              <a:buClr>
                <a:srgbClr val="544F40"/>
              </a:buClr>
            </a:pPr>
            <a:r>
              <a:rPr lang="en-GB" sz="1000" kern="0" dirty="0">
                <a:solidFill>
                  <a:srgbClr val="544F40"/>
                </a:solidFill>
              </a:rPr>
              <a:t>Singapore</a:t>
            </a:r>
          </a:p>
        </p:txBody>
      </p:sp>
    </p:spTree>
    <p:extLst>
      <p:ext uri="{BB962C8B-B14F-4D97-AF65-F5344CB8AC3E}">
        <p14:creationId xmlns:p14="http://schemas.microsoft.com/office/powerpoint/2010/main" val="369836473"/>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872514"/>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Farai</a:t>
            </a:r>
          </a:p>
          <a:p>
            <a:pPr>
              <a:lnSpc>
                <a:spcPts val="1200"/>
              </a:lnSpc>
              <a:buClr>
                <a:srgbClr val="544F40"/>
              </a:buClr>
            </a:pPr>
            <a:r>
              <a:rPr lang="en-GB" sz="1000" kern="0" dirty="0">
                <a:solidFill>
                  <a:srgbClr val="544F40"/>
                </a:solidFill>
              </a:rPr>
              <a:t>Strategy Director, US Pharma</a:t>
            </a:r>
          </a:p>
          <a:p>
            <a:pPr>
              <a:lnSpc>
                <a:spcPts val="1200"/>
              </a:lnSpc>
              <a:buClr>
                <a:srgbClr val="544F40"/>
              </a:buClr>
            </a:pPr>
            <a:r>
              <a:rPr lang="en-GB" sz="1000" kern="0" dirty="0">
                <a:solidFill>
                  <a:srgbClr val="544F40"/>
                </a:solidFill>
              </a:rPr>
              <a:t>USA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09354782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16645929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08"/>
          <a:stretch/>
        </p:blipFill>
        <p:spPr>
          <a:xfrm>
            <a:off x="5231449" y="2806465"/>
            <a:ext cx="3865419" cy="384250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Box 9"/>
          <p:cNvSpPr txBox="1"/>
          <p:nvPr userDrawn="1"/>
        </p:nvSpPr>
        <p:spPr>
          <a:xfrm>
            <a:off x="0"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5"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6"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1632287605"/>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2">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1" name="Picture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Brendan</a:t>
            </a:r>
          </a:p>
          <a:p>
            <a:pPr>
              <a:lnSpc>
                <a:spcPts val="1200"/>
              </a:lnSpc>
              <a:buClr>
                <a:srgbClr val="544F40"/>
              </a:buClr>
            </a:pPr>
            <a:r>
              <a:rPr lang="en-GB" sz="1000" kern="0" dirty="0">
                <a:solidFill>
                  <a:srgbClr val="544F40"/>
                </a:solidFill>
              </a:rPr>
              <a:t>Sales Representative</a:t>
            </a:r>
          </a:p>
          <a:p>
            <a:pPr>
              <a:lnSpc>
                <a:spcPts val="1200"/>
              </a:lnSpc>
              <a:buClr>
                <a:srgbClr val="544F40"/>
              </a:buClr>
            </a:pPr>
            <a:r>
              <a:rPr lang="en-GB" sz="1000" kern="0" dirty="0">
                <a:solidFill>
                  <a:srgbClr val="544F40"/>
                </a:solidFill>
              </a:rPr>
              <a:t>Philadelphia,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9734816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3">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371"/>
          <a:stretch/>
        </p:blipFill>
        <p:spPr>
          <a:xfrm>
            <a:off x="0" y="2821572"/>
            <a:ext cx="4102296" cy="382739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1"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2" name="TextBox 11"/>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Dr Ignance</a:t>
            </a:r>
          </a:p>
          <a:p>
            <a:pPr>
              <a:lnSpc>
                <a:spcPts val="1200"/>
              </a:lnSpc>
              <a:buClr>
                <a:srgbClr val="544F40"/>
              </a:buClr>
            </a:pPr>
            <a:r>
              <a:rPr lang="en-GB" sz="1000" kern="0" dirty="0">
                <a:solidFill>
                  <a:srgbClr val="544F40"/>
                </a:solidFill>
              </a:rPr>
              <a:t>Doctor</a:t>
            </a:r>
          </a:p>
          <a:p>
            <a:pPr>
              <a:lnSpc>
                <a:spcPts val="1200"/>
              </a:lnSpc>
              <a:buClr>
                <a:srgbClr val="544F40"/>
              </a:buClr>
            </a:pPr>
            <a:r>
              <a:rPr lang="en-GB" sz="1000" kern="0" dirty="0">
                <a:solidFill>
                  <a:srgbClr val="544F40"/>
                </a:solidFill>
              </a:rPr>
              <a:t>Rwanda</a:t>
            </a:r>
          </a:p>
        </p:txBody>
      </p:sp>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8065724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preserve="1" userDrawn="1">
  <p:cSld name="Title Slide Text Only">
    <p:spTree>
      <p:nvGrpSpPr>
        <p:cNvPr id="1" name=""/>
        <p:cNvGrpSpPr/>
        <p:nvPr/>
      </p:nvGrpSpPr>
      <p:grpSpPr>
        <a:xfrm>
          <a:off x="0" y="0"/>
          <a:ext cx="0" cy="0"/>
          <a:chOff x="0" y="0"/>
          <a:chExt cx="0" cy="0"/>
        </a:xfrm>
      </p:grpSpPr>
      <p:sp>
        <p:nvSpPr>
          <p:cNvPr id="7" name="Text Placeholder 13"/>
          <p:cNvSpPr>
            <a:spLocks noGrp="1"/>
          </p:cNvSpPr>
          <p:nvPr>
            <p:ph type="body" sz="quarter" idx="10" hasCustomPrompt="1"/>
          </p:nvPr>
        </p:nvSpPr>
        <p:spPr>
          <a:xfrm>
            <a:off x="348548" y="4039393"/>
            <a:ext cx="5004288"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br>
              <a:rPr lang="en-US" dirty="0"/>
            </a:br>
            <a:r>
              <a:rPr lang="en-US" dirty="0"/>
              <a:t>heading style</a:t>
            </a:r>
          </a:p>
        </p:txBody>
      </p:sp>
      <p:sp>
        <p:nvSpPr>
          <p:cNvPr id="8" name="Text Placeholder 23"/>
          <p:cNvSpPr>
            <a:spLocks noGrp="1"/>
          </p:cNvSpPr>
          <p:nvPr>
            <p:ph type="body" sz="quarter" idx="11" hasCustomPrompt="1"/>
          </p:nvPr>
        </p:nvSpPr>
        <p:spPr>
          <a:xfrm>
            <a:off x="349200" y="5055444"/>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Tree>
    <p:extLst>
      <p:ext uri="{BB962C8B-B14F-4D97-AF65-F5344CB8AC3E}">
        <p14:creationId xmlns:p14="http://schemas.microsoft.com/office/powerpoint/2010/main" val="213429200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showMasterSp="0" preserve="1" userDrawn="1">
  <p:cSld name="Title Slide Text and Table">
    <p:spTree>
      <p:nvGrpSpPr>
        <p:cNvPr id="1" name=""/>
        <p:cNvGrpSpPr/>
        <p:nvPr/>
      </p:nvGrpSpPr>
      <p:grpSpPr>
        <a:xfrm>
          <a:off x="0" y="0"/>
          <a:ext cx="0" cy="0"/>
          <a:chOff x="0" y="0"/>
          <a:chExt cx="0" cy="0"/>
        </a:xfrm>
      </p:grpSpPr>
      <p:sp>
        <p:nvSpPr>
          <p:cNvPr id="12" name="Text Placeholder 13"/>
          <p:cNvSpPr>
            <a:spLocks noGrp="1"/>
          </p:cNvSpPr>
          <p:nvPr>
            <p:ph type="body" sz="quarter" idx="12" hasCustomPrompt="1"/>
          </p:nvPr>
        </p:nvSpPr>
        <p:spPr>
          <a:xfrm>
            <a:off x="348547" y="1921344"/>
            <a:ext cx="5004091"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a:t>
            </a:r>
          </a:p>
          <a:p>
            <a:pPr lvl="0"/>
            <a:r>
              <a:rPr lang="en-US" dirty="0"/>
              <a:t>heading style</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5" name="Text Placeholder 23"/>
          <p:cNvSpPr>
            <a:spLocks noGrp="1"/>
          </p:cNvSpPr>
          <p:nvPr>
            <p:ph type="body" sz="quarter" idx="11" hasCustomPrompt="1"/>
          </p:nvPr>
        </p:nvSpPr>
        <p:spPr>
          <a:xfrm>
            <a:off x="349200" y="2937395"/>
            <a:ext cx="5003439" cy="246221"/>
          </a:xfrm>
        </p:spPr>
        <p:txBody>
          <a:bodyPr vert="horz" lIns="0" tIns="0" rIns="0" bIns="0" rtlCol="0" anchor="t" anchorCtr="0">
            <a:no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tx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1932951536"/>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6" name="Content Placeholder 15"/>
          <p:cNvSpPr>
            <a:spLocks noGrp="1"/>
          </p:cNvSpPr>
          <p:nvPr>
            <p:ph sz="quarter" idx="12"/>
          </p:nvPr>
        </p:nvSpPr>
        <p:spPr>
          <a:xfrm>
            <a:off x="375072" y="1177489"/>
            <a:ext cx="8413327" cy="4658549"/>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6"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4" name="Date Placeholder 3"/>
          <p:cNvSpPr>
            <a:spLocks noGrp="1"/>
          </p:cNvSpPr>
          <p:nvPr>
            <p:ph type="dt" sz="half" idx="19"/>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7" name="Footer Placeholder 6"/>
          <p:cNvSpPr>
            <a:spLocks noGrp="1"/>
          </p:cNvSpPr>
          <p:nvPr>
            <p:ph type="ftr" sz="quarter" idx="20"/>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1"/>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398407920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with Subheading">
    <p:spTree>
      <p:nvGrpSpPr>
        <p:cNvPr id="1" name=""/>
        <p:cNvGrpSpPr/>
        <p:nvPr/>
      </p:nvGrpSpPr>
      <p:grpSpPr>
        <a:xfrm>
          <a:off x="0" y="0"/>
          <a:ext cx="0" cy="0"/>
          <a:chOff x="0" y="0"/>
          <a:chExt cx="0" cy="0"/>
        </a:xfrm>
      </p:grpSpPr>
      <p:sp>
        <p:nvSpPr>
          <p:cNvPr id="10" name="Content Placeholder 9"/>
          <p:cNvSpPr>
            <a:spLocks noGrp="1"/>
          </p:cNvSpPr>
          <p:nvPr>
            <p:ph sz="quarter" idx="19"/>
          </p:nvPr>
        </p:nvSpPr>
        <p:spPr>
          <a:xfrm>
            <a:off x="374904" y="1533526"/>
            <a:ext cx="8418513" cy="432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2"/>
          <p:cNvSpPr>
            <a:spLocks noGrp="1"/>
          </p:cNvSpPr>
          <p:nvPr>
            <p:ph type="body" sz="quarter" idx="13" hasCustomPrompt="1"/>
          </p:nvPr>
        </p:nvSpPr>
        <p:spPr>
          <a:xfrm>
            <a:off x="374904" y="1179576"/>
            <a:ext cx="8418513"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 here if required</a:t>
            </a:r>
          </a:p>
        </p:txBody>
      </p:sp>
      <p:sp>
        <p:nvSpPr>
          <p:cNvPr id="9"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4"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511232687"/>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showMasterSp="0" preserve="1" userDrawn="1">
  <p:cSld name="Large Bullet">
    <p:spTree>
      <p:nvGrpSpPr>
        <p:cNvPr id="1" name=""/>
        <p:cNvGrpSpPr/>
        <p:nvPr/>
      </p:nvGrpSpPr>
      <p:grpSpPr>
        <a:xfrm>
          <a:off x="0" y="0"/>
          <a:ext cx="0" cy="0"/>
          <a:chOff x="0" y="0"/>
          <a:chExt cx="0" cy="0"/>
        </a:xfrm>
      </p:grpSpPr>
      <p:sp>
        <p:nvSpPr>
          <p:cNvPr id="8" name="Text Placeholder 5"/>
          <p:cNvSpPr>
            <a:spLocks noGrp="1"/>
          </p:cNvSpPr>
          <p:nvPr>
            <p:ph type="body" sz="quarter" idx="21"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2"/>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3"/>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4"/>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0"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Content Placeholder 15"/>
          <p:cNvSpPr>
            <a:spLocks noGrp="1"/>
          </p:cNvSpPr>
          <p:nvPr>
            <p:ph sz="quarter" idx="12"/>
          </p:nvPr>
        </p:nvSpPr>
        <p:spPr>
          <a:xfrm>
            <a:off x="375072" y="1177489"/>
            <a:ext cx="8413327" cy="4658549"/>
          </a:xfrm>
        </p:spPr>
        <p:txBody>
          <a:bodyPr/>
          <a:lstStyle>
            <a:lvl1pPr>
              <a:defRPr sz="2400">
                <a:solidFill>
                  <a:schemeClr val="accent2"/>
                </a:solidFill>
              </a:defRPr>
            </a:lvl1pPr>
            <a:lvl2pPr>
              <a:defRPr sz="2400">
                <a:solidFill>
                  <a:schemeClr val="accent2"/>
                </a:solidFill>
              </a:defRPr>
            </a:lvl2pPr>
            <a:lvl3pPr>
              <a:defRPr sz="2400">
                <a:solidFill>
                  <a:schemeClr val="accent2"/>
                </a:solidFill>
              </a:defRPr>
            </a:lvl3pPr>
            <a:lvl4pPr>
              <a:defRPr sz="2400">
                <a:solidFill>
                  <a:schemeClr val="accent2"/>
                </a:solidFill>
              </a:defRPr>
            </a:lvl4pPr>
            <a:lvl5pPr>
              <a:defRPr sz="2400">
                <a:solidFill>
                  <a:schemeClr val="accent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42619236"/>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12" name="Content Placeholder 11"/>
          <p:cNvSpPr>
            <a:spLocks noGrp="1"/>
          </p:cNvSpPr>
          <p:nvPr>
            <p:ph sz="quarter" idx="17"/>
          </p:nvPr>
        </p:nvSpPr>
        <p:spPr>
          <a:xfrm>
            <a:off x="374903" y="1177489"/>
            <a:ext cx="3995928" cy="46736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Text Placeholder 5"/>
          <p:cNvSpPr>
            <a:spLocks noGrp="1"/>
          </p:cNvSpPr>
          <p:nvPr>
            <p:ph type="body" sz="quarter" idx="22"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4"/>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5"/>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26"/>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3"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0" name="Content Placeholder 3"/>
          <p:cNvSpPr>
            <a:spLocks noGrp="1"/>
          </p:cNvSpPr>
          <p:nvPr>
            <p:ph sz="half" idx="28"/>
          </p:nvPr>
        </p:nvSpPr>
        <p:spPr>
          <a:xfrm>
            <a:off x="4783165" y="1177489"/>
            <a:ext cx="3995928" cy="4674256"/>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5149268"/>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18" name="Text Placeholder 2"/>
          <p:cNvSpPr>
            <a:spLocks noGrp="1"/>
          </p:cNvSpPr>
          <p:nvPr>
            <p:ph type="body" idx="19" hasCustomPrompt="1"/>
          </p:nvPr>
        </p:nvSpPr>
        <p:spPr>
          <a:xfrm>
            <a:off x="374904"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19" name="Content Placeholder 3"/>
          <p:cNvSpPr>
            <a:spLocks noGrp="1"/>
          </p:cNvSpPr>
          <p:nvPr>
            <p:ph sz="half" idx="20"/>
          </p:nvPr>
        </p:nvSpPr>
        <p:spPr>
          <a:xfrm>
            <a:off x="374904" y="1524001"/>
            <a:ext cx="3992925"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0" name="Text Placeholder 2"/>
          <p:cNvSpPr>
            <a:spLocks noGrp="1"/>
          </p:cNvSpPr>
          <p:nvPr>
            <p:ph type="body" idx="21" hasCustomPrompt="1"/>
          </p:nvPr>
        </p:nvSpPr>
        <p:spPr>
          <a:xfrm>
            <a:off x="4783165" y="1176540"/>
            <a:ext cx="3995928" cy="246221"/>
          </a:xfrm>
        </p:spPr>
        <p:txBody>
          <a:bodyPr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 here if required</a:t>
            </a:r>
          </a:p>
        </p:txBody>
      </p:sp>
      <p:sp>
        <p:nvSpPr>
          <p:cNvPr id="21" name="Content Placeholder 3"/>
          <p:cNvSpPr>
            <a:spLocks noGrp="1"/>
          </p:cNvSpPr>
          <p:nvPr>
            <p:ph sz="half" idx="22"/>
          </p:nvPr>
        </p:nvSpPr>
        <p:spPr>
          <a:xfrm>
            <a:off x="4783165" y="1524001"/>
            <a:ext cx="3995928" cy="4465638"/>
          </a:xfrm>
        </p:spPr>
        <p:txBody>
          <a:bodyPr/>
          <a:lstStyle>
            <a:lvl1pPr>
              <a:defRPr sz="1600"/>
            </a:lvl1pPr>
            <a:lvl2pPr marL="538163" indent="-266700">
              <a:buFont typeface="Arial" pitchFamily="34" charset="0"/>
              <a:buChar char="–"/>
              <a:defRPr sz="14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ext Placeholder 5"/>
          <p:cNvSpPr>
            <a:spLocks noGrp="1"/>
          </p:cNvSpPr>
          <p:nvPr>
            <p:ph type="body" sz="quarter" idx="26" hasCustomPrompt="1"/>
          </p:nvPr>
        </p:nvSpPr>
        <p:spPr>
          <a:xfrm>
            <a:off x="374904"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12" name="Text Placeholder 5"/>
          <p:cNvSpPr>
            <a:spLocks noGrp="1"/>
          </p:cNvSpPr>
          <p:nvPr>
            <p:ph type="body" sz="quarter" idx="27" hasCustomPrompt="1"/>
          </p:nvPr>
        </p:nvSpPr>
        <p:spPr>
          <a:xfrm>
            <a:off x="4783165" y="6058086"/>
            <a:ext cx="396000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sp>
        <p:nvSpPr>
          <p:cNvPr id="2" name="Date Placeholder 1"/>
          <p:cNvSpPr>
            <a:spLocks noGrp="1"/>
          </p:cNvSpPr>
          <p:nvPr>
            <p:ph type="dt" sz="half" idx="28"/>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29"/>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30"/>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3"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4003641103"/>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showMasterSp="0" preserve="1" userDrawn="1">
  <p:cSld name="Video Standard (4x3)">
    <p:spTree>
      <p:nvGrpSpPr>
        <p:cNvPr id="1" name=""/>
        <p:cNvGrpSpPr/>
        <p:nvPr/>
      </p:nvGrpSpPr>
      <p:grpSpPr>
        <a:xfrm>
          <a:off x="0" y="0"/>
          <a:ext cx="0" cy="0"/>
          <a:chOff x="0" y="0"/>
          <a:chExt cx="0" cy="0"/>
        </a:xfrm>
      </p:grpSpPr>
      <p:sp>
        <p:nvSpPr>
          <p:cNvPr id="6" name="Media Placeholder 5"/>
          <p:cNvSpPr>
            <a:spLocks noGrp="1" noChangeAspect="1"/>
          </p:cNvSpPr>
          <p:nvPr>
            <p:ph type="media" sz="quarter" idx="12" hasCustomPrompt="1"/>
          </p:nvPr>
        </p:nvSpPr>
        <p:spPr>
          <a:xfrm>
            <a:off x="1260001" y="1190625"/>
            <a:ext cx="6623998" cy="4968000"/>
          </a:xfrm>
        </p:spPr>
        <p:txBody>
          <a:bodyPr lIns="108000" tIns="108000"/>
          <a:lstStyle>
            <a:lvl1pPr marL="0" indent="0">
              <a:buNone/>
              <a:defRPr baseline="0">
                <a:solidFill>
                  <a:schemeClr val="accent2"/>
                </a:solidFill>
              </a:defRPr>
            </a:lvl1pPr>
          </a:lstStyle>
          <a:p>
            <a:r>
              <a:rPr lang="en-GB" dirty="0"/>
              <a:t>Click on the film icon to insert your Standard (4x3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358469632"/>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Video Widescreen (16x9)">
    <p:spTree>
      <p:nvGrpSpPr>
        <p:cNvPr id="1" name=""/>
        <p:cNvGrpSpPr/>
        <p:nvPr/>
      </p:nvGrpSpPr>
      <p:grpSpPr>
        <a:xfrm>
          <a:off x="0" y="0"/>
          <a:ext cx="0" cy="0"/>
          <a:chOff x="0" y="0"/>
          <a:chExt cx="0" cy="0"/>
        </a:xfrm>
      </p:grpSpPr>
      <p:sp>
        <p:nvSpPr>
          <p:cNvPr id="5" name="Media Placeholder 5"/>
          <p:cNvSpPr>
            <a:spLocks noGrp="1"/>
          </p:cNvSpPr>
          <p:nvPr>
            <p:ph type="media" sz="quarter" idx="12" hasCustomPrompt="1"/>
          </p:nvPr>
        </p:nvSpPr>
        <p:spPr>
          <a:xfrm>
            <a:off x="368300" y="1381125"/>
            <a:ext cx="8416925" cy="4734000"/>
          </a:xfrm>
        </p:spPr>
        <p:txBody>
          <a:bodyPr lIns="108000" tIns="108000"/>
          <a:lstStyle>
            <a:lvl1pPr marL="0" indent="0">
              <a:buNone/>
              <a:defRPr baseline="0">
                <a:solidFill>
                  <a:schemeClr val="accent2"/>
                </a:solidFill>
              </a:defRPr>
            </a:lvl1pPr>
          </a:lstStyle>
          <a:p>
            <a:r>
              <a:rPr lang="en-GB" dirty="0"/>
              <a:t>Click on the film icon to insert your widescreen (16x9) video</a:t>
            </a:r>
          </a:p>
        </p:txBody>
      </p:sp>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8"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9"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57476349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Image and Non Bullete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a:t>Edit Master text styles</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2203680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2"/>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2"/>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2645" y="358385"/>
            <a:ext cx="554400" cy="4761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732143373"/>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preserve="1" userDrawn="1">
  <p:cSld name="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5033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10" name="Slide Number Placeholder 9"/>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1" name="Picture Placeholder 8"/>
          <p:cNvSpPr>
            <a:spLocks noGrp="1" noChangeAspect="1"/>
          </p:cNvSpPr>
          <p:nvPr>
            <p:ph type="pic" sz="quarter" idx="14"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
        <p:nvSpPr>
          <p:cNvPr id="9"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2" name="Text Placeholder 2"/>
          <p:cNvSpPr>
            <a:spLocks noGrp="1"/>
          </p:cNvSpPr>
          <p:nvPr>
            <p:ph type="body" sz="quarter" idx="30"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277410970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preserve="1" userDrawn="1">
  <p:cSld name="Two Image and Text">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74903" y="1181100"/>
            <a:ext cx="3995928" cy="467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Picture Placeholder 8"/>
          <p:cNvSpPr>
            <a:spLocks noGrp="1" noChangeAspect="1"/>
          </p:cNvSpPr>
          <p:nvPr>
            <p:ph type="pic" sz="quarter" idx="23" hasCustomPrompt="1"/>
          </p:nvPr>
        </p:nvSpPr>
        <p:spPr>
          <a:xfrm>
            <a:off x="4801131" y="1180570"/>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2" name="Text Placeholder 7"/>
          <p:cNvSpPr>
            <a:spLocks noGrp="1"/>
          </p:cNvSpPr>
          <p:nvPr>
            <p:ph type="body" sz="quarter" idx="24" hasCustomPrompt="1"/>
          </p:nvPr>
        </p:nvSpPr>
        <p:spPr>
          <a:xfrm>
            <a:off x="4801131" y="3310467"/>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15" name="Picture Placeholder 8"/>
          <p:cNvSpPr>
            <a:spLocks noGrp="1" noChangeAspect="1"/>
          </p:cNvSpPr>
          <p:nvPr>
            <p:ph type="pic" sz="quarter" idx="25" hasCustomPrompt="1"/>
          </p:nvPr>
        </p:nvSpPr>
        <p:spPr>
          <a:xfrm>
            <a:off x="4801131" y="3754437"/>
            <a:ext cx="3995928" cy="2051304"/>
          </a:xfrm>
        </p:spPr>
        <p:txBody>
          <a:bodyPr lIns="0" tIns="0"/>
          <a:lstStyle>
            <a:lvl1pPr marL="0" indent="0">
              <a:buNone/>
              <a:defRPr sz="1100">
                <a:solidFill>
                  <a:schemeClr val="accent2"/>
                </a:solidFill>
              </a:defRPr>
            </a:lvl1pPr>
          </a:lstStyle>
          <a:p>
            <a:r>
              <a:rPr lang="en-GB" dirty="0"/>
              <a:t>Click on the picture icon to insert your picture</a:t>
            </a:r>
          </a:p>
        </p:txBody>
      </p:sp>
      <p:sp>
        <p:nvSpPr>
          <p:cNvPr id="16" name="Text Placeholder 7"/>
          <p:cNvSpPr>
            <a:spLocks noGrp="1"/>
          </p:cNvSpPr>
          <p:nvPr>
            <p:ph type="body" sz="quarter" idx="26" hasCustomPrompt="1"/>
          </p:nvPr>
        </p:nvSpPr>
        <p:spPr>
          <a:xfrm>
            <a:off x="4801131" y="5884334"/>
            <a:ext cx="3995928" cy="301625"/>
          </a:xfrm>
        </p:spPr>
        <p:txBody>
          <a:bodyPr lIns="0" tIns="0" rIns="0" bIns="0"/>
          <a:lstStyle>
            <a:lvl1pPr marL="0" indent="0">
              <a:buNone/>
              <a:defRPr sz="800">
                <a:solidFill>
                  <a:schemeClr val="accent1"/>
                </a:solidFill>
              </a:defRPr>
            </a:lvl1pPr>
            <a:lvl2pPr marL="268163" indent="0">
              <a:buNone/>
              <a:defRPr sz="800">
                <a:solidFill>
                  <a:schemeClr val="bg2"/>
                </a:solidFill>
              </a:defRPr>
            </a:lvl2pPr>
            <a:lvl3pPr marL="540000" indent="0">
              <a:buNone/>
              <a:defRPr sz="800">
                <a:solidFill>
                  <a:schemeClr val="bg2"/>
                </a:solidFill>
              </a:defRPr>
            </a:lvl3pPr>
            <a:lvl4pPr marL="811088" indent="0">
              <a:buNone/>
              <a:defRPr sz="800">
                <a:solidFill>
                  <a:schemeClr val="bg2"/>
                </a:solidFill>
              </a:defRPr>
            </a:lvl4pPr>
            <a:lvl5pPr marL="1080000" indent="0">
              <a:buNone/>
              <a:defRPr sz="800">
                <a:solidFill>
                  <a:schemeClr val="bg2"/>
                </a:solidFill>
              </a:defRPr>
            </a:lvl5pPr>
          </a:lstStyle>
          <a:p>
            <a:pPr lvl="0"/>
            <a:r>
              <a:rPr lang="en-US" dirty="0"/>
              <a:t>Enter your image caption text here</a:t>
            </a:r>
          </a:p>
        </p:txBody>
      </p:sp>
      <p:sp>
        <p:nvSpPr>
          <p:cNvPr id="6" name="Date Placeholder 5"/>
          <p:cNvSpPr>
            <a:spLocks noGrp="1"/>
          </p:cNvSpPr>
          <p:nvPr>
            <p:ph type="dt" sz="half" idx="27"/>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8" name="Footer Placeholder 7"/>
          <p:cNvSpPr>
            <a:spLocks noGrp="1"/>
          </p:cNvSpPr>
          <p:nvPr>
            <p:ph type="ftr" sz="quarter" idx="28"/>
          </p:nvPr>
        </p:nvSpPr>
        <p:spPr/>
        <p:txBody>
          <a:bodyPr/>
          <a:lstStyle/>
          <a:p>
            <a:r>
              <a:rPr lang="en-GB" dirty="0">
                <a:solidFill>
                  <a:srgbClr val="544F40"/>
                </a:solidFill>
              </a:rPr>
              <a:t>4x3 presentation kit</a:t>
            </a:r>
          </a:p>
        </p:txBody>
      </p:sp>
      <p:sp>
        <p:nvSpPr>
          <p:cNvPr id="9" name="Slide Number Placeholder 8"/>
          <p:cNvSpPr>
            <a:spLocks noGrp="1"/>
          </p:cNvSpPr>
          <p:nvPr>
            <p:ph type="sldNum" sz="quarter" idx="29"/>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4"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17"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427130412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showMasterSp="0" preserve="1" userDrawn="1">
  <p:cSld name="Text in Three Columns with Image ">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Picture Placeholder 9"/>
          <p:cNvSpPr>
            <a:spLocks noGrp="1"/>
          </p:cNvSpPr>
          <p:nvPr>
            <p:ph type="pic" sz="quarter" idx="13" hasCustomPrompt="1"/>
          </p:nvPr>
        </p:nvSpPr>
        <p:spPr>
          <a:xfrm>
            <a:off x="363538" y="2928607"/>
            <a:ext cx="2432050" cy="1622756"/>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0" name="Picture Placeholder 9"/>
          <p:cNvSpPr>
            <a:spLocks noGrp="1"/>
          </p:cNvSpPr>
          <p:nvPr>
            <p:ph type="pic" sz="quarter" idx="18" hasCustomPrompt="1"/>
          </p:nvPr>
        </p:nvSpPr>
        <p:spPr>
          <a:xfrm>
            <a:off x="3355782"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1" name="Picture Placeholder 9"/>
          <p:cNvSpPr>
            <a:spLocks noGrp="1"/>
          </p:cNvSpPr>
          <p:nvPr>
            <p:ph type="pic" sz="quarter" idx="19" hasCustomPrompt="1"/>
          </p:nvPr>
        </p:nvSpPr>
        <p:spPr>
          <a:xfrm>
            <a:off x="6348026" y="2928607"/>
            <a:ext cx="2432050" cy="1627632"/>
          </a:xfrm>
        </p:spPr>
        <p:txBody>
          <a:bodyPr/>
          <a:lstStyle>
            <a:lvl1pPr marL="0" marR="0" indent="0" algn="l" defTabSz="914400" rtl="0" eaLnBrk="1" fontAlgn="auto" latinLnBrk="0" hangingPunct="1">
              <a:lnSpc>
                <a:spcPct val="100000"/>
              </a:lnSpc>
              <a:spcBef>
                <a:spcPts val="0"/>
              </a:spcBef>
              <a:spcAft>
                <a:spcPts val="600"/>
              </a:spcAft>
              <a:buClr>
                <a:schemeClr val="tx1"/>
              </a:buClr>
              <a:buSzTx/>
              <a:buFont typeface="Arial" pitchFamily="34" charset="0"/>
              <a:buNone/>
              <a:tabLst/>
              <a:defRPr sz="1200"/>
            </a:lvl1pPr>
          </a:lstStyle>
          <a:p>
            <a:r>
              <a:rPr lang="en-GB" dirty="0"/>
              <a:t>Click on the picture icon to insert your picture</a:t>
            </a:r>
          </a:p>
          <a:p>
            <a:endParaRPr lang="en-US" dirty="0"/>
          </a:p>
        </p:txBody>
      </p:sp>
      <p:sp>
        <p:nvSpPr>
          <p:cNvPr id="12" name="Text Placeholder 13"/>
          <p:cNvSpPr>
            <a:spLocks noGrp="1"/>
          </p:cNvSpPr>
          <p:nvPr>
            <p:ph type="body" sz="quarter" idx="23"/>
          </p:nvPr>
        </p:nvSpPr>
        <p:spPr>
          <a:xfrm>
            <a:off x="6348026" y="1758147"/>
            <a:ext cx="2450592" cy="779296"/>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3" name="Text Placeholder 2"/>
          <p:cNvSpPr>
            <a:spLocks noGrp="1"/>
          </p:cNvSpPr>
          <p:nvPr>
            <p:ph type="body" sz="quarter" idx="24" hasCustomPrompt="1"/>
          </p:nvPr>
        </p:nvSpPr>
        <p:spPr>
          <a:xfrm>
            <a:off x="6348026"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cxnSp>
        <p:nvCxnSpPr>
          <p:cNvPr id="14" name="Straight Connector 13"/>
          <p:cNvCxnSpPr/>
          <p:nvPr userDrawn="1"/>
        </p:nvCxnSpPr>
        <p:spPr>
          <a:xfrm>
            <a:off x="3074020" y="1430039"/>
            <a:ext cx="0" cy="3877056"/>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6069981" y="1430040"/>
            <a:ext cx="0" cy="3875385"/>
          </a:xfrm>
          <a:prstGeom prst="line">
            <a:avLst/>
          </a:prstGeom>
          <a:ln w="12700">
            <a:solidFill>
              <a:srgbClr val="D5D1CE"/>
            </a:solidFill>
          </a:ln>
        </p:spPr>
        <p:style>
          <a:lnRef idx="1">
            <a:schemeClr val="accent1"/>
          </a:lnRef>
          <a:fillRef idx="0">
            <a:schemeClr val="accent1"/>
          </a:fillRef>
          <a:effectRef idx="0">
            <a:schemeClr val="accent1"/>
          </a:effectRef>
          <a:fontRef idx="minor">
            <a:schemeClr val="tx1"/>
          </a:fontRef>
        </p:style>
      </p:cxnSp>
      <p:sp>
        <p:nvSpPr>
          <p:cNvPr id="16" name="Text Placeholder 2"/>
          <p:cNvSpPr>
            <a:spLocks noGrp="1"/>
          </p:cNvSpPr>
          <p:nvPr>
            <p:ph type="body" sz="quarter" idx="25" hasCustomPrompt="1"/>
          </p:nvPr>
        </p:nvSpPr>
        <p:spPr>
          <a:xfrm>
            <a:off x="35915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7" name="Text Placeholder 2"/>
          <p:cNvSpPr>
            <a:spLocks noGrp="1"/>
          </p:cNvSpPr>
          <p:nvPr>
            <p:ph type="body" sz="quarter" idx="22" hasCustomPrompt="1"/>
          </p:nvPr>
        </p:nvSpPr>
        <p:spPr>
          <a:xfrm>
            <a:off x="3355782" y="1430040"/>
            <a:ext cx="2450592" cy="246221"/>
          </a:xfrm>
        </p:spPr>
        <p:txBody>
          <a:bodyPr anchor="t" anchorCtr="0">
            <a:spAutoFit/>
          </a:bodyPr>
          <a:lstStyle>
            <a:lvl1pPr marL="0" indent="0">
              <a:spcAft>
                <a:spcPts val="0"/>
              </a:spcAft>
              <a:buNone/>
              <a:defRPr sz="1600" b="1">
                <a:solidFill>
                  <a:schemeClr val="accent1"/>
                </a:solidFill>
              </a:defRPr>
            </a:lvl1pPr>
            <a:lvl2pPr marL="271463" indent="0">
              <a:buNone/>
              <a:defRPr/>
            </a:lvl2pPr>
            <a:lvl3pPr marL="533400" indent="0">
              <a:buNone/>
              <a:defRPr/>
            </a:lvl3pPr>
            <a:lvl4pPr marL="815975" indent="0">
              <a:buNone/>
              <a:defRPr/>
            </a:lvl4pPr>
            <a:lvl5pPr marL="1104900" indent="0">
              <a:buNone/>
              <a:defRPr/>
            </a:lvl5pPr>
          </a:lstStyle>
          <a:p>
            <a:pPr lvl="0"/>
            <a:r>
              <a:rPr lang="en-US" dirty="0"/>
              <a:t>Subheading</a:t>
            </a:r>
          </a:p>
        </p:txBody>
      </p:sp>
      <p:sp>
        <p:nvSpPr>
          <p:cNvPr id="18" name="Text Placeholder 13"/>
          <p:cNvSpPr>
            <a:spLocks noGrp="1"/>
          </p:cNvSpPr>
          <p:nvPr>
            <p:ph type="body" sz="quarter" idx="26"/>
          </p:nvPr>
        </p:nvSpPr>
        <p:spPr>
          <a:xfrm>
            <a:off x="357188"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19" name="Text Placeholder 13"/>
          <p:cNvSpPr>
            <a:spLocks noGrp="1"/>
          </p:cNvSpPr>
          <p:nvPr>
            <p:ph type="body" sz="quarter" idx="30"/>
          </p:nvPr>
        </p:nvSpPr>
        <p:spPr>
          <a:xfrm>
            <a:off x="3355782" y="1758147"/>
            <a:ext cx="2450592" cy="792201"/>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Tree>
    <p:extLst>
      <p:ext uri="{BB962C8B-B14F-4D97-AF65-F5344CB8AC3E}">
        <p14:creationId xmlns:p14="http://schemas.microsoft.com/office/powerpoint/2010/main" val="1761367496"/>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3050966444"/>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Tree>
    <p:extLst>
      <p:ext uri="{BB962C8B-B14F-4D97-AF65-F5344CB8AC3E}">
        <p14:creationId xmlns:p14="http://schemas.microsoft.com/office/powerpoint/2010/main" val="418871221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5"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endParaRPr lang="en-US" dirty="0"/>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172390242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7999"/>
          </a:xfrm>
          <a:prstGeom prst="rect">
            <a:avLst/>
          </a:prstGeom>
        </p:spPr>
      </p:pic>
      <p:sp>
        <p:nvSpPr>
          <p:cNvPr id="8"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1"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71267279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4281042473"/>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398924738"/>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27077167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tx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tx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581456686"/>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390" y="0"/>
            <a:ext cx="9141219"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3582263897"/>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48" y="0"/>
            <a:ext cx="9143304" cy="6858000"/>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3" cy="713231"/>
          </a:xfrm>
          <a:prstGeom prst="rect">
            <a:avLst/>
          </a:prstGeom>
        </p:spPr>
      </p:pic>
    </p:spTree>
    <p:extLst>
      <p:ext uri="{BB962C8B-B14F-4D97-AF65-F5344CB8AC3E}">
        <p14:creationId xmlns:p14="http://schemas.microsoft.com/office/powerpoint/2010/main" val="1878465778"/>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preserve="1" userDrawn="1">
  <p:cSld name="Section Header ORANG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bg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6"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33712067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preserve="1" userDrawn="1">
  <p:cSld name="Section Header GREY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0"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1651172093"/>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preserve="1" userDrawn="1">
  <p:cSld name="Section Header RED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6"/>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591656030"/>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preserve="1" userDrawn="1">
  <p:cSld name="Section Header TEAL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tx2"/>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2193737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showMasterSp="0" preserve="1" userDrawn="1">
  <p:cSld name="Section Header GREE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3600445820"/>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showMasterSp="0" preserve="1" userDrawn="1">
  <p:cSld name="Section Header PINK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83775445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7"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8"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spTree>
    <p:extLst>
      <p:ext uri="{BB962C8B-B14F-4D97-AF65-F5344CB8AC3E}">
        <p14:creationId xmlns:p14="http://schemas.microsoft.com/office/powerpoint/2010/main" val="2816055196"/>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ORANGE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bg2"/>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bg2"/>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32645" y="358385"/>
            <a:ext cx="554400" cy="476152"/>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3489010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16"/>
          </p:nvPr>
        </p:nvSpPr>
        <p:spPr/>
        <p:txBody>
          <a:bodyPr/>
          <a:lstStyle/>
          <a:p>
            <a:r>
              <a:rPr lang="en-GB" dirty="0"/>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pPr/>
              <a:t>‹#›</a:t>
            </a:fld>
            <a:endParaRPr lang="en-GB" dirty="0"/>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Section Header WHITE with GREY Text">
    <p:spTree>
      <p:nvGrpSpPr>
        <p:cNvPr id="1" name=""/>
        <p:cNvGrpSpPr/>
        <p:nvPr/>
      </p:nvGrpSpPr>
      <p:grpSpPr>
        <a:xfrm>
          <a:off x="0" y="0"/>
          <a:ext cx="0" cy="0"/>
          <a:chOff x="0" y="0"/>
          <a:chExt cx="0" cy="0"/>
        </a:xfrm>
      </p:grpSpPr>
      <p:sp>
        <p:nvSpPr>
          <p:cNvPr id="12" name="Text Placeholder 5"/>
          <p:cNvSpPr>
            <a:spLocks noGrp="1"/>
          </p:cNvSpPr>
          <p:nvPr>
            <p:ph type="body" sz="quarter" idx="11" hasCustomPrompt="1"/>
          </p:nvPr>
        </p:nvSpPr>
        <p:spPr>
          <a:xfrm>
            <a:off x="349702" y="5041972"/>
            <a:ext cx="8437342" cy="338554"/>
          </a:xfrm>
        </p:spPr>
        <p:txBody>
          <a:bodyPr wrap="square" anchor="t" anchorCtr="0">
            <a:noAutofit/>
          </a:bodyPr>
          <a:lstStyle>
            <a:lvl1pPr marL="0" marR="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sz="2200" i="0">
                <a:solidFill>
                  <a:schemeClr val="tx1"/>
                </a:solidFill>
                <a:latin typeface="+mn-lt"/>
              </a:defRPr>
            </a:lvl1pPr>
            <a:lvl2pPr marL="271463" indent="0">
              <a:spcAft>
                <a:spcPts val="0"/>
              </a:spcAft>
              <a:buNone/>
              <a:defRPr>
                <a:solidFill>
                  <a:schemeClr val="bg1"/>
                </a:solidFill>
              </a:defRPr>
            </a:lvl2pPr>
            <a:lvl3pPr marL="533400" indent="0">
              <a:spcAft>
                <a:spcPts val="0"/>
              </a:spcAft>
              <a:buNone/>
              <a:defRPr>
                <a:solidFill>
                  <a:schemeClr val="bg1"/>
                </a:solidFill>
              </a:defRPr>
            </a:lvl3pPr>
            <a:lvl4pPr marL="815975" indent="0">
              <a:spcAft>
                <a:spcPts val="0"/>
              </a:spcAft>
              <a:buNone/>
              <a:defRPr>
                <a:solidFill>
                  <a:schemeClr val="bg1"/>
                </a:solidFill>
              </a:defRPr>
            </a:lvl4pPr>
            <a:lvl5pPr marL="1104900" indent="0">
              <a:spcAft>
                <a:spcPts val="0"/>
              </a:spcAft>
              <a:buNone/>
              <a:defRPr>
                <a:solidFill>
                  <a:schemeClr val="bg1"/>
                </a:solidFill>
              </a:defRPr>
            </a:lvl5pPr>
          </a:lstStyle>
          <a:p>
            <a:pPr marL="0" marR="0" lvl="0" indent="0" algn="l" defTabSz="914400" rtl="0" eaLnBrk="1" fontAlgn="auto" latinLnBrk="0" hangingPunct="1">
              <a:lnSpc>
                <a:spcPts val="24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3" name="Text Placeholder 3"/>
          <p:cNvSpPr>
            <a:spLocks noGrp="1"/>
          </p:cNvSpPr>
          <p:nvPr>
            <p:ph type="body" sz="quarter" idx="10" hasCustomPrompt="1"/>
          </p:nvPr>
        </p:nvSpPr>
        <p:spPr>
          <a:xfrm>
            <a:off x="349701" y="4147424"/>
            <a:ext cx="8437343" cy="730969"/>
          </a:xfrm>
        </p:spPr>
        <p:txBody>
          <a:bodyPr wrap="square" anchor="b" anchorCtr="0">
            <a:spAutoFit/>
          </a:bodyPr>
          <a:lstStyle>
            <a:lvl1pPr marL="0" indent="0">
              <a:lnSpc>
                <a:spcPts val="5700"/>
              </a:lnSpc>
              <a:spcAft>
                <a:spcPts val="0"/>
              </a:spcAft>
              <a:buNone/>
              <a:defRPr sz="5500" b="1">
                <a:solidFill>
                  <a:schemeClr val="tx1"/>
                </a:solidFill>
              </a:defRPr>
            </a:lvl1pPr>
            <a:lvl2pPr marL="271463" indent="0">
              <a:buNone/>
              <a:defRPr sz="2600" b="1">
                <a:solidFill>
                  <a:schemeClr val="bg1"/>
                </a:solidFill>
              </a:defRPr>
            </a:lvl2pPr>
            <a:lvl3pPr marL="533400" indent="0">
              <a:buNone/>
              <a:defRPr sz="2600" b="1">
                <a:solidFill>
                  <a:schemeClr val="bg1"/>
                </a:solidFill>
              </a:defRPr>
            </a:lvl3pPr>
            <a:lvl4pPr marL="815975" indent="0">
              <a:buNone/>
              <a:defRPr sz="2600" b="1">
                <a:solidFill>
                  <a:schemeClr val="bg1"/>
                </a:solidFill>
              </a:defRPr>
            </a:lvl4pPr>
            <a:lvl5pPr marL="1104900" indent="0">
              <a:buNone/>
              <a:defRPr sz="2600" b="1">
                <a:solidFill>
                  <a:schemeClr val="bg1"/>
                </a:solidFill>
              </a:defRPr>
            </a:lvl5pPr>
          </a:lstStyle>
          <a:p>
            <a:pPr lvl="0"/>
            <a:r>
              <a:rPr lang="en-US" dirty="0"/>
              <a:t>Section Heading title</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53841151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23130729"/>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and GREY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6"/>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ext uri="{BB962C8B-B14F-4D97-AF65-F5344CB8AC3E}">
        <p14:creationId xmlns:p14="http://schemas.microsoft.com/office/powerpoint/2010/main" val="2501363995"/>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preserve="1" userDrawn="1">
  <p:cSld name="Header, Copy and Small Imag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6" name="Text Placeholder 6"/>
          <p:cNvSpPr>
            <a:spLocks noGrp="1"/>
          </p:cNvSpPr>
          <p:nvPr>
            <p:ph type="body" sz="quarter" idx="13"/>
          </p:nvPr>
        </p:nvSpPr>
        <p:spPr>
          <a:xfrm>
            <a:off x="359152" y="3065489"/>
            <a:ext cx="4270248" cy="2723090"/>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7" name="Picture Placeholder 18"/>
          <p:cNvSpPr>
            <a:spLocks noGrp="1" noChangeAspect="1"/>
          </p:cNvSpPr>
          <p:nvPr>
            <p:ph type="pic" sz="quarter" idx="30"/>
          </p:nvPr>
        </p:nvSpPr>
        <p:spPr>
          <a:xfrm>
            <a:off x="5194093" y="3065489"/>
            <a:ext cx="3410262" cy="2723090"/>
          </a:xfrm>
        </p:spPr>
        <p:txBody>
          <a:bodyPr/>
          <a:lstStyle/>
          <a:p>
            <a:endParaRPr lang="en-US" dirty="0"/>
          </a:p>
        </p:txBody>
      </p:sp>
      <p:sp>
        <p:nvSpPr>
          <p:cNvPr id="8" name="Text Placeholder 6"/>
          <p:cNvSpPr>
            <a:spLocks noGrp="1"/>
          </p:cNvSpPr>
          <p:nvPr>
            <p:ph type="body" sz="quarter" idx="34" hasCustomPrompt="1"/>
          </p:nvPr>
        </p:nvSpPr>
        <p:spPr>
          <a:xfrm>
            <a:off x="359154" y="915310"/>
            <a:ext cx="7497222" cy="681038"/>
          </a:xfrm>
        </p:spPr>
        <p:txBody>
          <a:bodyPr vert="horz" lIns="0" tIns="0" rIns="0" bIns="0" rtlCol="0" anchor="ctr" anchorCtr="0">
            <a:noAutofit/>
          </a:bodyPr>
          <a:lstStyle>
            <a:lvl1pPr marL="270000" indent="-270000">
              <a:buFontTx/>
              <a:buNone/>
              <a:defRPr lang="en-US" sz="6000" b="1" dirty="0" smtClean="0">
                <a:solidFill>
                  <a:schemeClr val="tx1"/>
                </a:solidFill>
              </a:defRPr>
            </a:lvl1pPr>
          </a:lstStyle>
          <a:p>
            <a:pPr marL="0" marR="0" lvl="0" indent="0" fontAlgn="auto">
              <a:lnSpc>
                <a:spcPts val="6200"/>
              </a:lnSpc>
              <a:spcAft>
                <a:spcPts val="0"/>
              </a:spcAft>
              <a:buClr>
                <a:schemeClr val="tx1"/>
              </a:buClr>
              <a:buSzTx/>
              <a:tabLst/>
            </a:pPr>
            <a:r>
              <a:rPr lang="en-US" dirty="0"/>
              <a:t>Click to edit text</a:t>
            </a:r>
          </a:p>
        </p:txBody>
      </p:sp>
      <p:sp>
        <p:nvSpPr>
          <p:cNvPr id="9" name="Text Placeholder 6"/>
          <p:cNvSpPr>
            <a:spLocks noGrp="1"/>
          </p:cNvSpPr>
          <p:nvPr>
            <p:ph type="body" sz="quarter" idx="35" hasCustomPrompt="1"/>
          </p:nvPr>
        </p:nvSpPr>
        <p:spPr>
          <a:xfrm>
            <a:off x="359153" y="1776364"/>
            <a:ext cx="8318315" cy="681038"/>
          </a:xfrm>
        </p:spPr>
        <p:txBody>
          <a:bodyPr vert="horz" lIns="0" tIns="0" rIns="0" bIns="0" rtlCol="0" anchor="ctr" anchorCtr="0">
            <a:noAutofit/>
          </a:bodyPr>
          <a:lstStyle>
            <a:lvl1pPr>
              <a:buFontTx/>
              <a:buNone/>
              <a:defRPr lang="en-US" sz="6000" b="1" dirty="0" smtClean="0">
                <a:solidFill>
                  <a:schemeClr val="bg2"/>
                </a:solidFill>
              </a:defRPr>
            </a:lvl1pPr>
          </a:lstStyle>
          <a:p>
            <a:pPr marL="0" marR="0" lvl="0" indent="0" fontAlgn="auto">
              <a:lnSpc>
                <a:spcPts val="6200"/>
              </a:lnSpc>
              <a:spcAft>
                <a:spcPts val="0"/>
              </a:spcAft>
              <a:buClr>
                <a:schemeClr val="tx1"/>
              </a:buClr>
              <a:buSzTx/>
              <a:buNone/>
              <a:tabLst/>
            </a:pPr>
            <a:r>
              <a:rPr lang="en-US" dirty="0"/>
              <a:t>Click to edit text</a:t>
            </a:r>
          </a:p>
        </p:txBody>
      </p:sp>
      <p:sp>
        <p:nvSpPr>
          <p:cNvPr id="10"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399190291"/>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40488D"/>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473849676"/>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15" name="TextBox 14"/>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BC1077"/>
                </a:solidFill>
              </a:rPr>
              <a:t>Pe</a:t>
            </a:r>
            <a:r>
              <a:rPr lang="en-US" spc="500" dirty="0">
                <a:solidFill>
                  <a:srgbClr val="BC1077"/>
                </a:solidFill>
              </a:rPr>
              <a:t>r</a:t>
            </a:r>
            <a:r>
              <a:rPr lang="en-US" dirty="0">
                <a:solidFill>
                  <a:srgbClr val="BC1077"/>
                </a:solidFill>
              </a:rPr>
              <a:t>formance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412781335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008A00"/>
                </a:solidFill>
              </a:rPr>
              <a:t>Trust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97899242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986502162"/>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1" name="TextBox 10"/>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defRPr/>
            </a:pPr>
            <a:r>
              <a:rPr lang="en-US" dirty="0">
                <a:solidFill>
                  <a:srgbClr val="FFFFFF"/>
                </a:solidFill>
              </a:rPr>
              <a:t>Pe</a:t>
            </a:r>
            <a:r>
              <a:rPr lang="en-US" spc="500" dirty="0">
                <a:solidFill>
                  <a:srgbClr val="FFFFFF"/>
                </a:solidFill>
              </a:rPr>
              <a:t>r</a:t>
            </a:r>
            <a:r>
              <a:rPr lang="en-US" dirty="0">
                <a:solidFill>
                  <a:srgbClr val="FFFFFF"/>
                </a:solidFill>
              </a:rPr>
              <a:t>formance</a:t>
            </a:r>
          </a:p>
        </p:txBody>
      </p:sp>
    </p:spTree>
    <p:extLst>
      <p:ext uri="{BB962C8B-B14F-4D97-AF65-F5344CB8AC3E}">
        <p14:creationId xmlns:p14="http://schemas.microsoft.com/office/powerpoint/2010/main" val="50077447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buFont typeface="Arial" pitchFamily="34" charset="0"/>
              <a:buChar char="–"/>
            </a:pPr>
            <a:endParaRPr lang="en-US" sz="1200" b="1" kern="0" dirty="0">
              <a:solidFill>
                <a:srgbClr val="FFFFFF"/>
              </a:solidFill>
            </a:endParaRPr>
          </a:p>
        </p:txBody>
      </p:sp>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a:buClr>
                <a:srgbClr val="544F40"/>
              </a:buClr>
            </a:pPr>
            <a:r>
              <a:rPr lang="en-US" dirty="0">
                <a:solidFill>
                  <a:srgbClr val="FFFFFF"/>
                </a:solidFill>
              </a:rPr>
              <a:t>Trust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4443281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Bold use of ORANGE and GREY Text">
    <p:spTree>
      <p:nvGrpSpPr>
        <p:cNvPr id="1" name=""/>
        <p:cNvGrpSpPr/>
        <p:nvPr/>
      </p:nvGrpSpPr>
      <p:grpSpPr>
        <a:xfrm>
          <a:off x="0" y="0"/>
          <a:ext cx="0" cy="0"/>
          <a:chOff x="0" y="0"/>
          <a:chExt cx="0" cy="0"/>
        </a:xfrm>
      </p:grpSpPr>
      <p:sp>
        <p:nvSpPr>
          <p:cNvPr id="2" name="Date Placeholder 1"/>
          <p:cNvSpPr>
            <a:spLocks noGrp="1"/>
          </p:cNvSpPr>
          <p:nvPr>
            <p:ph type="dt" sz="half" idx="15"/>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16"/>
          </p:nvPr>
        </p:nvSpPr>
        <p:spPr/>
        <p:txBody>
          <a:bodyPr/>
          <a:lstStyle/>
          <a:p>
            <a:r>
              <a:rPr lang="en-GB" dirty="0"/>
              <a:t>4x3 presentation kit</a:t>
            </a:r>
          </a:p>
        </p:txBody>
      </p:sp>
      <p:sp>
        <p:nvSpPr>
          <p:cNvPr id="4" name="Slide Number Placeholder 3"/>
          <p:cNvSpPr>
            <a:spLocks noGrp="1"/>
          </p:cNvSpPr>
          <p:nvPr>
            <p:ph type="sldNum" sz="quarter" idx="17"/>
          </p:nvPr>
        </p:nvSpPr>
        <p:spPr/>
        <p:txBody>
          <a:bodyPr/>
          <a:lstStyle/>
          <a:p>
            <a:fld id="{9F9F533D-B52E-4A2F-BF72-0ADD2D94BD75}" type="slidenum">
              <a:rPr lang="en-GB" smtClean="0"/>
              <a:pPr/>
              <a:t>‹#›</a:t>
            </a:fld>
            <a:endParaRPr lang="en-GB" dirty="0"/>
          </a:p>
        </p:txBody>
      </p:sp>
      <p:sp>
        <p:nvSpPr>
          <p:cNvPr id="7" name="Title 4"/>
          <p:cNvSpPr>
            <a:spLocks noGrp="1"/>
          </p:cNvSpPr>
          <p:nvPr>
            <p:ph type="title" hasCustomPrompt="1"/>
          </p:nvPr>
        </p:nvSpPr>
        <p:spPr>
          <a:xfrm>
            <a:off x="374073" y="294810"/>
            <a:ext cx="7568190" cy="338554"/>
          </a:xfrm>
        </p:spPr>
        <p:txBody>
          <a:bodyPr/>
          <a:lstStyle/>
          <a:p>
            <a:r>
              <a:rPr lang="en-US" dirty="0"/>
              <a:t>Click to edit Master heading style</a:t>
            </a:r>
            <a:endParaRPr lang="en-GB" dirty="0"/>
          </a:p>
        </p:txBody>
      </p:sp>
      <p:sp>
        <p:nvSpPr>
          <p:cNvPr id="8"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9" name="Text Placeholder 6"/>
          <p:cNvSpPr>
            <a:spLocks noGrp="1"/>
          </p:cNvSpPr>
          <p:nvPr>
            <p:ph type="body" sz="quarter" idx="34"/>
          </p:nvPr>
        </p:nvSpPr>
        <p:spPr>
          <a:xfrm>
            <a:off x="358775" y="1192388"/>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0" name="Text Placeholder 6"/>
          <p:cNvSpPr>
            <a:spLocks noGrp="1"/>
          </p:cNvSpPr>
          <p:nvPr>
            <p:ph type="body" sz="quarter" idx="35"/>
          </p:nvPr>
        </p:nvSpPr>
        <p:spPr>
          <a:xfrm>
            <a:off x="358775" y="1962630"/>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1" name="Text Placeholder 6"/>
          <p:cNvSpPr>
            <a:spLocks noGrp="1"/>
          </p:cNvSpPr>
          <p:nvPr>
            <p:ph type="body" sz="quarter" idx="36"/>
          </p:nvPr>
        </p:nvSpPr>
        <p:spPr>
          <a:xfrm>
            <a:off x="358775" y="2732872"/>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2" name="Text Placeholder 6"/>
          <p:cNvSpPr>
            <a:spLocks noGrp="1"/>
          </p:cNvSpPr>
          <p:nvPr>
            <p:ph type="body" sz="quarter" idx="37"/>
          </p:nvPr>
        </p:nvSpPr>
        <p:spPr>
          <a:xfrm>
            <a:off x="358775" y="3503114"/>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3" name="Text Placeholder 6"/>
          <p:cNvSpPr>
            <a:spLocks noGrp="1"/>
          </p:cNvSpPr>
          <p:nvPr>
            <p:ph type="body" sz="quarter" idx="38"/>
          </p:nvPr>
        </p:nvSpPr>
        <p:spPr>
          <a:xfrm>
            <a:off x="358775" y="4273356"/>
            <a:ext cx="8423275" cy="681038"/>
          </a:xfrm>
        </p:spPr>
        <p:txBody>
          <a:bodyPr/>
          <a:lstStyle>
            <a:lvl1pPr marL="0" indent="0">
              <a:buNone/>
              <a:defRPr sz="4500" b="1">
                <a:solidFill>
                  <a:schemeClr val="bg2"/>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
        <p:nvSpPr>
          <p:cNvPr id="14" name="Text Placeholder 6"/>
          <p:cNvSpPr>
            <a:spLocks noGrp="1"/>
          </p:cNvSpPr>
          <p:nvPr>
            <p:ph type="body" sz="quarter" idx="39"/>
          </p:nvPr>
        </p:nvSpPr>
        <p:spPr>
          <a:xfrm>
            <a:off x="358775" y="5043599"/>
            <a:ext cx="8423275" cy="681038"/>
          </a:xfrm>
        </p:spPr>
        <p:txBody>
          <a:bodyPr/>
          <a:lstStyle>
            <a:lvl1pPr marL="0" indent="0">
              <a:buNone/>
              <a:defRPr sz="4500" b="1">
                <a:solidFill>
                  <a:schemeClr val="tx1"/>
                </a:solidFill>
              </a:defRPr>
            </a:lvl1pPr>
            <a:lvl2pPr marL="268163" indent="0">
              <a:buNone/>
              <a:defRPr sz="4500" b="1"/>
            </a:lvl2pPr>
            <a:lvl3pPr marL="540000" indent="0">
              <a:buNone/>
              <a:defRPr sz="4500" b="1"/>
            </a:lvl3pPr>
            <a:lvl4pPr marL="811088" indent="0">
              <a:buNone/>
              <a:defRPr sz="4500" b="1"/>
            </a:lvl4pPr>
            <a:lvl5pPr marL="1080000" indent="0">
              <a:buNone/>
              <a:defRPr sz="4500" b="1"/>
            </a:lvl5pPr>
          </a:lstStyle>
          <a:p>
            <a:pPr lvl="0"/>
            <a:r>
              <a:rPr lang="en-US" dirty="0"/>
              <a:t>Click to edit Master text styles</a:t>
            </a:r>
          </a:p>
        </p:txBody>
      </p:sp>
    </p:spTree>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Top Keyline">
    <p:spTree>
      <p:nvGrpSpPr>
        <p:cNvPr id="1" name=""/>
        <p:cNvGrpSpPr/>
        <p:nvPr/>
      </p:nvGrpSpPr>
      <p:grpSpPr>
        <a:xfrm>
          <a:off x="0" y="0"/>
          <a:ext cx="0" cy="0"/>
          <a:chOff x="0" y="0"/>
          <a:chExt cx="0" cy="0"/>
        </a:xfrm>
      </p:grpSpPr>
      <p:sp>
        <p:nvSpPr>
          <p:cNvPr id="9" name="Picture Placeholder 6"/>
          <p:cNvSpPr>
            <a:spLocks noGrp="1" noChangeAspect="1"/>
          </p:cNvSpPr>
          <p:nvPr>
            <p:ph type="pic" sz="quarter" idx="10"/>
          </p:nvPr>
        </p:nvSpPr>
        <p:spPr>
          <a:xfrm>
            <a:off x="4572000" y="1192388"/>
            <a:ext cx="4572000" cy="5665612"/>
          </a:xfrm>
        </p:spPr>
        <p:txBody>
          <a:bodyPr/>
          <a:lstStyle/>
          <a:p>
            <a:endParaRPr lang="en-US" dirty="0"/>
          </a:p>
        </p:txBody>
      </p:sp>
      <p:sp>
        <p:nvSpPr>
          <p:cNvPr id="11"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3"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4" name="Straight Connector 13"/>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6"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ext uri="{BB962C8B-B14F-4D97-AF65-F5344CB8AC3E}">
        <p14:creationId xmlns:p14="http://schemas.microsoft.com/office/powerpoint/2010/main" val="119821318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Bottom Keylin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solidFill>
                  <a:srgbClr val="544F40"/>
                </a:solidFill>
              </a:rPr>
              <a:t>Insert your date / confidentiality text here</a:t>
            </a:r>
            <a:endParaRPr lang="en-GB" dirty="0">
              <a:solidFill>
                <a:srgbClr val="544F40"/>
              </a:solidFill>
            </a:endParaRPr>
          </a:p>
        </p:txBody>
      </p:sp>
      <p:sp>
        <p:nvSpPr>
          <p:cNvPr id="3" name="Footer Placeholder 2"/>
          <p:cNvSpPr>
            <a:spLocks noGrp="1"/>
          </p:cNvSpPr>
          <p:nvPr>
            <p:ph type="ftr" sz="quarter" idx="11"/>
          </p:nvPr>
        </p:nvSpPr>
        <p:spPr/>
        <p:txBody>
          <a:bodyPr/>
          <a:lstStyle/>
          <a:p>
            <a:r>
              <a:rPr lang="en-GB" dirty="0">
                <a:solidFill>
                  <a:srgbClr val="544F40"/>
                </a:solidFill>
              </a:rPr>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solidFill>
                  <a:srgbClr val="544F40"/>
                </a:solidFill>
              </a:rPr>
              <a:pPr/>
              <a:t>‹#›</a:t>
            </a:fld>
            <a:endParaRPr lang="en-GB" dirty="0">
              <a:solidFill>
                <a:srgbClr val="544F40"/>
              </a:solidFill>
            </a:endParaRPr>
          </a:p>
        </p:txBody>
      </p:sp>
      <p:sp>
        <p:nvSpPr>
          <p:cNvPr id="12"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3" name="Straight Connector 12"/>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9" name="Picture Placeholder 8"/>
          <p:cNvSpPr>
            <a:spLocks noGrp="1" noChangeAspect="1"/>
          </p:cNvSpPr>
          <p:nvPr>
            <p:ph type="pic" sz="quarter" idx="22"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Tree>
    <p:extLst>
      <p:ext uri="{BB962C8B-B14F-4D97-AF65-F5344CB8AC3E}">
        <p14:creationId xmlns:p14="http://schemas.microsoft.com/office/powerpoint/2010/main" val="371071797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8677375" y="6476210"/>
            <a:ext cx="288032" cy="365125"/>
          </a:xfrm>
        </p:spPr>
        <p:txBody>
          <a:bodyPr/>
          <a:lstStyle/>
          <a:p>
            <a:fld id="{2FE18977-94FB-415F-B497-03350E8854FC}" type="slidenum">
              <a:rPr lang="en-GB" smtClean="0">
                <a:solidFill>
                  <a:srgbClr val="544F40"/>
                </a:solidFill>
              </a:rPr>
              <a:pPr/>
              <a:t>‹#›</a:t>
            </a:fld>
            <a:endParaRPr lang="en-GB" dirty="0">
              <a:solidFill>
                <a:srgbClr val="544F40"/>
              </a:solidFill>
            </a:endParaRPr>
          </a:p>
        </p:txBody>
      </p:sp>
      <p:sp>
        <p:nvSpPr>
          <p:cNvPr id="10" name="Date Placeholder 3"/>
          <p:cNvSpPr>
            <a:spLocks noGrp="1"/>
          </p:cNvSpPr>
          <p:nvPr>
            <p:ph type="dt" sz="half" idx="2"/>
          </p:nvPr>
        </p:nvSpPr>
        <p:spPr>
          <a:xfrm>
            <a:off x="1710428" y="6476210"/>
            <a:ext cx="917863"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January 2015</a:t>
            </a:r>
          </a:p>
        </p:txBody>
      </p:sp>
      <p:sp>
        <p:nvSpPr>
          <p:cNvPr id="11" name="Footer Placeholder 4"/>
          <p:cNvSpPr>
            <a:spLocks noGrp="1"/>
          </p:cNvSpPr>
          <p:nvPr>
            <p:ph type="ftr" sz="quarter" idx="3"/>
          </p:nvPr>
        </p:nvSpPr>
        <p:spPr>
          <a:xfrm>
            <a:off x="395288" y="6476210"/>
            <a:ext cx="1315139" cy="365125"/>
          </a:xfrm>
          <a:prstGeom prst="rect">
            <a:avLst/>
          </a:prstGeom>
        </p:spPr>
        <p:txBody>
          <a:bodyPr vert="horz" lIns="0" tIns="0" rIns="0" bIns="0" rtlCol="0" anchor="t" anchorCtr="0"/>
          <a:lstStyle>
            <a:lvl1pPr algn="l">
              <a:defRPr sz="800">
                <a:solidFill>
                  <a:schemeClr val="tx1"/>
                </a:solidFill>
              </a:defRPr>
            </a:lvl1pPr>
          </a:lstStyle>
          <a:p>
            <a:r>
              <a:rPr lang="en-GB" dirty="0">
                <a:solidFill>
                  <a:srgbClr val="544F40"/>
                </a:solidFill>
              </a:rPr>
              <a:t>Varicella vaccines position paper</a:t>
            </a:r>
          </a:p>
          <a:p>
            <a:r>
              <a:rPr lang="en-GB" dirty="0">
                <a:solidFill>
                  <a:srgbClr val="544F40"/>
                </a:solidFill>
              </a:rPr>
              <a:t>Resource slide deck</a:t>
            </a:r>
          </a:p>
        </p:txBody>
      </p:sp>
      <p:sp>
        <p:nvSpPr>
          <p:cNvPr id="5" name="Text Placeholder 4"/>
          <p:cNvSpPr>
            <a:spLocks noGrp="1"/>
          </p:cNvSpPr>
          <p:nvPr>
            <p:ph type="body" sz="quarter" idx="14"/>
          </p:nvPr>
        </p:nvSpPr>
        <p:spPr>
          <a:xfrm>
            <a:off x="395289" y="1414465"/>
            <a:ext cx="8353425" cy="4897437"/>
          </a:xfrm>
        </p:spPr>
        <p:txBody>
          <a:bodyPr/>
          <a:lstStyle>
            <a:lvl1pPr>
              <a:spcBef>
                <a:spcPts val="2400"/>
              </a:spcBef>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p:cNvSpPr txBox="1"/>
          <p:nvPr userDrawn="1"/>
        </p:nvSpPr>
        <p:spPr>
          <a:xfrm>
            <a:off x="403860" y="5899760"/>
            <a:ext cx="3850750" cy="488515"/>
          </a:xfrm>
          <a:prstGeom prst="rect">
            <a:avLst/>
          </a:prstGeom>
          <a:noFill/>
        </p:spPr>
        <p:txBody>
          <a:bodyPr wrap="square" lIns="0" tIns="0" rIns="0" bIns="0" rtlCol="0">
            <a:noAutofit/>
          </a:bodyPr>
          <a:lstStyle/>
          <a:p>
            <a:endParaRPr lang="en-GB" sz="800" dirty="0">
              <a:solidFill>
                <a:srgbClr val="544F40"/>
              </a:solidFill>
            </a:endParaRPr>
          </a:p>
        </p:txBody>
      </p:sp>
      <p:sp>
        <p:nvSpPr>
          <p:cNvPr id="9" name="Text Placeholder 8"/>
          <p:cNvSpPr>
            <a:spLocks noGrp="1"/>
          </p:cNvSpPr>
          <p:nvPr>
            <p:ph type="body" sz="quarter" idx="15"/>
          </p:nvPr>
        </p:nvSpPr>
        <p:spPr>
          <a:xfrm>
            <a:off x="392804" y="5899150"/>
            <a:ext cx="3138861" cy="488950"/>
          </a:xfrm>
        </p:spPr>
        <p:txBody>
          <a:bodyPr/>
          <a:lstStyle>
            <a:lvl1pPr marL="0" indent="0">
              <a:buFontTx/>
              <a:buNone/>
              <a:defRPr sz="800"/>
            </a:lvl1pPr>
            <a:lvl2pPr marL="358775" indent="0">
              <a:buFontTx/>
              <a:buNone/>
              <a:defRPr sz="800"/>
            </a:lvl2pPr>
          </a:lstStyle>
          <a:p>
            <a:pPr lvl="0"/>
            <a:r>
              <a:rPr lang="en-US" dirty="0"/>
              <a:t>Click to edit Master text styles</a:t>
            </a:r>
          </a:p>
        </p:txBody>
      </p:sp>
    </p:spTree>
    <p:extLst>
      <p:ext uri="{BB962C8B-B14F-4D97-AF65-F5344CB8AC3E}">
        <p14:creationId xmlns:p14="http://schemas.microsoft.com/office/powerpoint/2010/main" val="391529171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ACADA86-2139-4C63-8B59-334CCB6B054D}" type="datetimeFigureOut">
              <a:rPr lang="ru-RU" smtClean="0">
                <a:solidFill>
                  <a:srgbClr val="544F40"/>
                </a:solidFill>
              </a:rPr>
              <a:pPr/>
              <a:t>26.04.2018</a:t>
            </a:fld>
            <a:endParaRPr lang="ru-RU">
              <a:solidFill>
                <a:srgbClr val="544F40"/>
              </a:solidFill>
            </a:endParaRPr>
          </a:p>
        </p:txBody>
      </p:sp>
      <p:sp>
        <p:nvSpPr>
          <p:cNvPr id="5" name="Нижний колонтитул 4"/>
          <p:cNvSpPr>
            <a:spLocks noGrp="1"/>
          </p:cNvSpPr>
          <p:nvPr>
            <p:ph type="ftr" sz="quarter" idx="11"/>
          </p:nvPr>
        </p:nvSpPr>
        <p:spPr/>
        <p:txBody>
          <a:bodyPr/>
          <a:lstStyle/>
          <a:p>
            <a:endParaRPr lang="ru-RU">
              <a:solidFill>
                <a:srgbClr val="544F40"/>
              </a:solidFill>
            </a:endParaRPr>
          </a:p>
        </p:txBody>
      </p:sp>
      <p:sp>
        <p:nvSpPr>
          <p:cNvPr id="6" name="Номер слайда 5"/>
          <p:cNvSpPr>
            <a:spLocks noGrp="1"/>
          </p:cNvSpPr>
          <p:nvPr>
            <p:ph type="sldNum" sz="quarter" idx="12"/>
          </p:nvPr>
        </p:nvSpPr>
        <p:spPr/>
        <p:txBody>
          <a:bodyPr/>
          <a:lstStyle/>
          <a:p>
            <a:fld id="{014DB0B3-9109-4416-947D-D70BFADCF61E}"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2422537395"/>
      </p:ext>
    </p:extLst>
  </p:cSld>
  <p:clrMapOvr>
    <a:masterClrMapping/>
  </p:clrMapOvr>
  <p:hf sldNum="0" hdr="0" ftr="0"/>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123002242"/>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447800"/>
            <a:ext cx="7315200" cy="4495800"/>
          </a:xfrm>
        </p:spPr>
        <p:txBody>
          <a:bodyPr/>
          <a:lstStyle>
            <a:lvl1pPr marL="230188" indent="-230188">
              <a:spcBef>
                <a:spcPts val="1800"/>
              </a:spcBef>
              <a:buSzPct val="120000"/>
              <a:defRPr sz="2400"/>
            </a:lvl1pPr>
            <a:lvl2pPr marL="517525" indent="-287338">
              <a:buFont typeface="Arial" pitchFamily="34" charset="0"/>
              <a:buChar char="–"/>
              <a:defRPr sz="2000"/>
            </a:lvl2pPr>
            <a:lvl3pPr marL="738188" indent="-220663">
              <a:buSzPct val="125000"/>
              <a:defRPr sz="1800"/>
            </a:lvl3pPr>
            <a:lvl4pPr marL="969963" indent="-231775">
              <a:buFont typeface="Arial" pitchFamily="34" charset="0"/>
              <a:buChar char="–"/>
              <a:defRPr sz="1600"/>
            </a:lvl4pPr>
            <a:lvl5pPr marL="1144588" indent="-174625">
              <a:buSzPct val="125000"/>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lvl1pPr>
              <a:defRPr/>
            </a:lvl1pPr>
          </a:lstStyle>
          <a:p>
            <a:r>
              <a:rPr lang="en-US"/>
              <a:t>Click to edit Master title style</a:t>
            </a:r>
          </a:p>
        </p:txBody>
      </p:sp>
    </p:spTree>
    <p:extLst>
      <p:ext uri="{BB962C8B-B14F-4D97-AF65-F5344CB8AC3E}">
        <p14:creationId xmlns:p14="http://schemas.microsoft.com/office/powerpoint/2010/main" val="3925243319"/>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44F40"/>
                </a:solidFill>
              </a:rPr>
              <a:pPr/>
              <a:t>26.04.2018</a:t>
            </a:fld>
            <a:endParaRPr lang="ru-RU">
              <a:solidFill>
                <a:srgbClr val="544F40"/>
              </a:solidFill>
            </a:endParaRPr>
          </a:p>
        </p:txBody>
      </p:sp>
      <p:sp>
        <p:nvSpPr>
          <p:cNvPr id="5" name="Footer Placeholder 4"/>
          <p:cNvSpPr>
            <a:spLocks noGrp="1"/>
          </p:cNvSpPr>
          <p:nvPr>
            <p:ph type="ftr" sz="quarter" idx="11"/>
          </p:nvPr>
        </p:nvSpPr>
        <p:spPr/>
        <p:txBody>
          <a:bodyPr/>
          <a:lstStyle/>
          <a:p>
            <a:endParaRPr lang="ru-RU">
              <a:solidFill>
                <a:srgbClr val="544F40"/>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544F40"/>
                </a:solidFill>
              </a:rPr>
              <a:pPr/>
              <a:t>‹#›</a:t>
            </a:fld>
            <a:endParaRPr lang="ru-RU">
              <a:solidFill>
                <a:srgbClr val="544F40"/>
              </a:solidFill>
            </a:endParaRPr>
          </a:p>
        </p:txBody>
      </p:sp>
    </p:spTree>
    <p:extLst>
      <p:ext uri="{BB962C8B-B14F-4D97-AF65-F5344CB8AC3E}">
        <p14:creationId xmlns:p14="http://schemas.microsoft.com/office/powerpoint/2010/main" val="159327046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78C7FFF-AA0C-440C-9AF3-A1EBB68A253F}" type="datetimeFigureOut">
              <a:rPr lang="ru-RU">
                <a:solidFill>
                  <a:srgbClr val="544F40"/>
                </a:solidFill>
              </a:rPr>
              <a:pPr>
                <a:defRPr/>
              </a:pPr>
              <a:t>26.04.2018</a:t>
            </a:fld>
            <a:endParaRPr lang="ru-RU">
              <a:solidFill>
                <a:srgbClr val="544F40"/>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srgbClr val="544F40"/>
              </a:solidFill>
            </a:endParaRPr>
          </a:p>
        </p:txBody>
      </p:sp>
      <p:sp>
        <p:nvSpPr>
          <p:cNvPr id="7" name="Номер слайда 5"/>
          <p:cNvSpPr>
            <a:spLocks noGrp="1"/>
          </p:cNvSpPr>
          <p:nvPr>
            <p:ph type="sldNum" sz="quarter" idx="12"/>
          </p:nvPr>
        </p:nvSpPr>
        <p:spPr/>
        <p:txBody>
          <a:bodyPr/>
          <a:lstStyle>
            <a:lvl1pPr>
              <a:defRPr/>
            </a:lvl1pPr>
          </a:lstStyle>
          <a:p>
            <a:pPr>
              <a:defRPr/>
            </a:pPr>
            <a:fld id="{78DAC7AE-EF21-4840-890E-ED90465FEA6D}" type="slidenum">
              <a:rPr lang="ru-RU" altLang="ru-RU">
                <a:solidFill>
                  <a:srgbClr val="544F40"/>
                </a:solidFill>
              </a:rPr>
              <a:pPr>
                <a:defRPr/>
              </a:pPr>
              <a:t>‹#›</a:t>
            </a:fld>
            <a:endParaRPr lang="ru-RU" altLang="ru-RU">
              <a:solidFill>
                <a:srgbClr val="544F40"/>
              </a:solidFill>
            </a:endParaRPr>
          </a:p>
        </p:txBody>
      </p:sp>
    </p:spTree>
    <p:extLst>
      <p:ext uri="{BB962C8B-B14F-4D97-AF65-F5344CB8AC3E}">
        <p14:creationId xmlns:p14="http://schemas.microsoft.com/office/powerpoint/2010/main" val="182981465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Header, Copy and Small Imag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11"/>
          </p:nvPr>
        </p:nvSpPr>
        <p:spPr/>
        <p:txBody>
          <a:bodyPr/>
          <a:lstStyle/>
          <a:p>
            <a:r>
              <a:rPr lang="en-GB" dirty="0"/>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pPr/>
              <a:t>‹#›</a:t>
            </a:fld>
            <a:endParaRPr lang="en-GB" dirty="0"/>
          </a:p>
        </p:txBody>
      </p:sp>
      <p:sp>
        <p:nvSpPr>
          <p:cNvPr id="6" name="Text Placeholder 6"/>
          <p:cNvSpPr>
            <a:spLocks noGrp="1"/>
          </p:cNvSpPr>
          <p:nvPr>
            <p:ph type="body" sz="quarter" idx="13"/>
          </p:nvPr>
        </p:nvSpPr>
        <p:spPr>
          <a:xfrm>
            <a:off x="359152" y="3065489"/>
            <a:ext cx="4270248" cy="2723090"/>
          </a:xfrm>
        </p:spPr>
        <p:txBody>
          <a:bodyPr/>
          <a:lstStyle>
            <a:lvl1pPr marL="0" indent="0">
              <a:buNone/>
              <a:defRPr/>
            </a:lvl1pPr>
            <a:lvl2pPr marL="268163" indent="0">
              <a:buNone/>
              <a:defRPr/>
            </a:lvl2pPr>
            <a:lvl3pPr marL="540000" indent="0">
              <a:buNone/>
              <a:defRPr/>
            </a:lvl3pPr>
            <a:lvl4pPr marL="811088" indent="0">
              <a:buNone/>
              <a:defRPr/>
            </a:lvl4pPr>
            <a:lvl5pPr marL="1080000" indent="0">
              <a:buNone/>
              <a:defRPr/>
            </a:lvl5pPr>
          </a:lstStyle>
          <a:p>
            <a:pPr lvl="0"/>
            <a:r>
              <a:rPr lang="en-US" dirty="0"/>
              <a:t>Click to edit Master text styles</a:t>
            </a:r>
          </a:p>
        </p:txBody>
      </p:sp>
      <p:sp>
        <p:nvSpPr>
          <p:cNvPr id="7" name="Picture Placeholder 18"/>
          <p:cNvSpPr>
            <a:spLocks noGrp="1" noChangeAspect="1"/>
          </p:cNvSpPr>
          <p:nvPr>
            <p:ph type="pic" sz="quarter" idx="30"/>
          </p:nvPr>
        </p:nvSpPr>
        <p:spPr>
          <a:xfrm>
            <a:off x="5194093" y="3065489"/>
            <a:ext cx="3410262" cy="2723090"/>
          </a:xfrm>
        </p:spPr>
        <p:txBody>
          <a:bodyPr/>
          <a:lstStyle/>
          <a:p>
            <a:endParaRPr lang="en-US" dirty="0"/>
          </a:p>
        </p:txBody>
      </p:sp>
      <p:sp>
        <p:nvSpPr>
          <p:cNvPr id="8" name="Text Placeholder 6"/>
          <p:cNvSpPr>
            <a:spLocks noGrp="1"/>
          </p:cNvSpPr>
          <p:nvPr>
            <p:ph type="body" sz="quarter" idx="34" hasCustomPrompt="1"/>
          </p:nvPr>
        </p:nvSpPr>
        <p:spPr>
          <a:xfrm>
            <a:off x="359154" y="915310"/>
            <a:ext cx="7497222" cy="681038"/>
          </a:xfrm>
        </p:spPr>
        <p:txBody>
          <a:bodyPr vert="horz" lIns="0" tIns="0" rIns="0" bIns="0" rtlCol="0" anchor="ctr" anchorCtr="0">
            <a:noAutofit/>
          </a:bodyPr>
          <a:lstStyle>
            <a:lvl1pPr marL="270000" indent="-270000">
              <a:buFontTx/>
              <a:buNone/>
              <a:defRPr lang="en-US" sz="6000" b="1" dirty="0" smtClean="0">
                <a:solidFill>
                  <a:schemeClr val="tx1"/>
                </a:solidFill>
              </a:defRPr>
            </a:lvl1pPr>
          </a:lstStyle>
          <a:p>
            <a:pPr marL="0" marR="0" lvl="0" indent="0" fontAlgn="auto">
              <a:lnSpc>
                <a:spcPts val="6200"/>
              </a:lnSpc>
              <a:spcAft>
                <a:spcPts val="0"/>
              </a:spcAft>
              <a:buClr>
                <a:schemeClr val="tx1"/>
              </a:buClr>
              <a:buSzTx/>
              <a:tabLst/>
            </a:pPr>
            <a:r>
              <a:rPr lang="en-US" dirty="0"/>
              <a:t>Click to edit text</a:t>
            </a:r>
          </a:p>
        </p:txBody>
      </p:sp>
      <p:sp>
        <p:nvSpPr>
          <p:cNvPr id="9" name="Text Placeholder 6"/>
          <p:cNvSpPr>
            <a:spLocks noGrp="1"/>
          </p:cNvSpPr>
          <p:nvPr>
            <p:ph type="body" sz="quarter" idx="35" hasCustomPrompt="1"/>
          </p:nvPr>
        </p:nvSpPr>
        <p:spPr>
          <a:xfrm>
            <a:off x="359153" y="1776364"/>
            <a:ext cx="8318315" cy="681038"/>
          </a:xfrm>
        </p:spPr>
        <p:txBody>
          <a:bodyPr vert="horz" lIns="0" tIns="0" rIns="0" bIns="0" rtlCol="0" anchor="ctr" anchorCtr="0">
            <a:noAutofit/>
          </a:bodyPr>
          <a:lstStyle>
            <a:lvl1pPr>
              <a:buFontTx/>
              <a:buNone/>
              <a:defRPr lang="en-US" sz="6000" b="1" dirty="0" smtClean="0">
                <a:solidFill>
                  <a:schemeClr val="bg2"/>
                </a:solidFill>
              </a:defRPr>
            </a:lvl1pPr>
          </a:lstStyle>
          <a:p>
            <a:pPr marL="0" marR="0" lvl="0" indent="0" fontAlgn="auto">
              <a:lnSpc>
                <a:spcPts val="6200"/>
              </a:lnSpc>
              <a:spcAft>
                <a:spcPts val="0"/>
              </a:spcAft>
              <a:buClr>
                <a:schemeClr val="tx1"/>
              </a:buClr>
              <a:buSzTx/>
              <a:buNone/>
              <a:tabLst/>
            </a:pPr>
            <a:r>
              <a:rPr lang="en-US" dirty="0"/>
              <a:t>Click to edit text</a:t>
            </a:r>
          </a:p>
        </p:txBody>
      </p:sp>
      <p:sp>
        <p:nvSpPr>
          <p:cNvPr id="10" name="Text Placeholder 5"/>
          <p:cNvSpPr>
            <a:spLocks noGrp="1"/>
          </p:cNvSpPr>
          <p:nvPr>
            <p:ph type="body" sz="quarter" idx="18" hasCustomPrompt="1"/>
          </p:nvPr>
        </p:nvSpPr>
        <p:spPr>
          <a:xfrm>
            <a:off x="374904" y="6058086"/>
            <a:ext cx="8445820" cy="123111"/>
          </a:xfrm>
        </p:spPr>
        <p:txBody>
          <a:bodyPr wrap="square" anchor="b" anchorCtr="0">
            <a:spAutoFit/>
          </a:bodyPr>
          <a:lstStyle>
            <a:lvl1pPr marL="0" indent="0">
              <a:buNone/>
              <a:defRPr sz="800" baseline="0"/>
            </a:lvl1pPr>
            <a:lvl2pPr marL="268163" indent="0">
              <a:buNone/>
              <a:defRPr sz="800"/>
            </a:lvl2pPr>
            <a:lvl3pPr marL="540000" indent="0">
              <a:buNone/>
              <a:defRPr sz="800"/>
            </a:lvl3pPr>
            <a:lvl4pPr marL="811088" indent="0">
              <a:buNone/>
              <a:defRPr sz="800"/>
            </a:lvl4pPr>
            <a:lvl5pPr marL="1080000" indent="0">
              <a:buNone/>
              <a:defRPr sz="800"/>
            </a:lvl5pPr>
          </a:lstStyle>
          <a:p>
            <a:pPr lvl="0"/>
            <a:r>
              <a:rPr lang="en-US" dirty="0"/>
              <a:t>Insert Source text here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Kenley</a:t>
            </a:r>
          </a:p>
          <a:p>
            <a:pPr>
              <a:lnSpc>
                <a:spcPts val="1200"/>
              </a:lnSpc>
              <a:buClr>
                <a:schemeClr val="tx1"/>
              </a:buClr>
            </a:pPr>
            <a:r>
              <a:rPr lang="en-GB" sz="1000" kern="0" dirty="0"/>
              <a:t>Pharmacist</a:t>
            </a:r>
          </a:p>
          <a:p>
            <a:pPr>
              <a:lnSpc>
                <a:spcPts val="1200"/>
              </a:lnSpc>
              <a:buClr>
                <a:schemeClr val="tx1"/>
              </a:buClr>
            </a:pPr>
            <a:r>
              <a:rPr lang="en-GB" sz="1000" i="0" kern="0" dirty="0"/>
              <a:t>Salford, 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White">
    <p:spTree>
      <p:nvGrpSpPr>
        <p:cNvPr id="1" name=""/>
        <p:cNvGrpSpPr/>
        <p:nvPr/>
      </p:nvGrpSpPr>
      <p:grpSpPr>
        <a:xfrm>
          <a:off x="0" y="0"/>
          <a:ext cx="0" cy="0"/>
          <a:chOff x="0" y="0"/>
          <a:chExt cx="0" cy="0"/>
        </a:xfrm>
      </p:grpSpPr>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dirty="0">
                <a:solidFill>
                  <a:schemeClr val="accent5"/>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656843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White">
    <p:spTree>
      <p:nvGrpSpPr>
        <p:cNvPr id="1" name=""/>
        <p:cNvGrpSpPr/>
        <p:nvPr/>
      </p:nvGrpSpPr>
      <p:grpSpPr>
        <a:xfrm>
          <a:off x="0" y="0"/>
          <a:ext cx="0" cy="0"/>
          <a:chOff x="0" y="0"/>
          <a:chExt cx="0" cy="0"/>
        </a:xfrm>
      </p:grpSpPr>
      <p:sp>
        <p:nvSpPr>
          <p:cNvPr id="15" name="TextBox 14"/>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marL="0" marR="0" lvl="0" indent="0" algn="l" defTabSz="914400" rtl="0" eaLnBrk="1" fontAlgn="auto" latinLnBrk="0" hangingPunct="1">
              <a:lnSpc>
                <a:spcPts val="7200"/>
              </a:lnSpc>
              <a:spcBef>
                <a:spcPts val="0"/>
              </a:spcBef>
              <a:spcAft>
                <a:spcPts val="0"/>
              </a:spcAft>
              <a:buClr>
                <a:schemeClr val="tx1"/>
              </a:buClr>
              <a:buSzTx/>
              <a:buFont typeface="Arial" pitchFamily="34" charset="0"/>
              <a:buNone/>
              <a:tabLst/>
              <a:defRPr/>
            </a:pPr>
            <a:r>
              <a:rPr lang="en-US" dirty="0">
                <a:solidFill>
                  <a:schemeClr val="accent4"/>
                </a:solidFill>
              </a:rPr>
              <a:t>Pe</a:t>
            </a:r>
            <a:r>
              <a:rPr lang="en-US" spc="500" baseline="0" dirty="0">
                <a:solidFill>
                  <a:schemeClr val="accent4"/>
                </a:solidFill>
              </a:rPr>
              <a:t>r</a:t>
            </a:r>
            <a:r>
              <a:rPr lang="en-US" dirty="0">
                <a:solidFill>
                  <a:schemeClr val="accent4"/>
                </a:solidFill>
              </a:rPr>
              <a:t>formance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4544292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White">
    <p:spTree>
      <p:nvGrpSpPr>
        <p:cNvPr id="1" name=""/>
        <p:cNvGrpSpPr/>
        <p:nvPr/>
      </p:nvGrpSpPr>
      <p:grpSpPr>
        <a:xfrm>
          <a:off x="0" y="0"/>
          <a:ext cx="0" cy="0"/>
          <a:chOff x="0" y="0"/>
          <a:chExt cx="0" cy="0"/>
        </a:xfrm>
      </p:grpSpPr>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dirty="0">
                <a:solidFill>
                  <a:schemeClr val="accent3"/>
                </a:solidFill>
              </a:rPr>
              <a:t>Trust</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8175535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Header INNOVATION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5"/>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sp>
        <p:nvSpPr>
          <p:cNvPr id="9" name="TextBox 8"/>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dirty="0">
                <a:solidFill>
                  <a:schemeClr val="bg1"/>
                </a:solidFill>
              </a:rPr>
              <a:t>Innovation</a:t>
            </a: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Header PERFORMANCE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4"/>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1" name="TextBox 10"/>
          <p:cNvSpPr txBox="1"/>
          <p:nvPr userDrawn="1"/>
        </p:nvSpPr>
        <p:spPr>
          <a:xfrm>
            <a:off x="341850" y="4140348"/>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marL="0" marR="0" lvl="0" indent="0" algn="l" defTabSz="914400" rtl="0" eaLnBrk="1" fontAlgn="auto" latinLnBrk="0" hangingPunct="1">
              <a:lnSpc>
                <a:spcPts val="7200"/>
              </a:lnSpc>
              <a:spcBef>
                <a:spcPts val="0"/>
              </a:spcBef>
              <a:spcAft>
                <a:spcPts val="0"/>
              </a:spcAft>
              <a:buClr>
                <a:schemeClr val="tx1"/>
              </a:buClr>
              <a:buSzTx/>
              <a:buFont typeface="Arial" pitchFamily="34" charset="0"/>
              <a:buNone/>
              <a:tabLst/>
              <a:defRPr/>
            </a:pPr>
            <a:r>
              <a:rPr lang="en-US" dirty="0">
                <a:solidFill>
                  <a:schemeClr val="bg1"/>
                </a:solidFill>
              </a:rPr>
              <a:t>Pe</a:t>
            </a:r>
            <a:r>
              <a:rPr lang="en-US" spc="500" baseline="0" dirty="0">
                <a:solidFill>
                  <a:schemeClr val="bg1"/>
                </a:solidFill>
              </a:rPr>
              <a:t>r</a:t>
            </a:r>
            <a:r>
              <a:rPr lang="en-US" dirty="0">
                <a:solidFill>
                  <a:schemeClr val="bg1"/>
                </a:solidFill>
              </a:rPr>
              <a:t>formance</a:t>
            </a:r>
          </a:p>
        </p:txBody>
      </p:sp>
    </p:spTree>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Header TRUST Solid">
    <p:spTree>
      <p:nvGrpSpPr>
        <p:cNvPr id="1" name=""/>
        <p:cNvGrpSpPr/>
        <p:nvPr/>
      </p:nvGrpSpPr>
      <p:grpSpPr>
        <a:xfrm>
          <a:off x="0" y="0"/>
          <a:ext cx="0" cy="0"/>
          <a:chOff x="0" y="0"/>
          <a:chExt cx="0" cy="0"/>
        </a:xfrm>
      </p:grpSpPr>
      <p:sp>
        <p:nvSpPr>
          <p:cNvPr id="2" name="Rectangle 1"/>
          <p:cNvSpPr/>
          <p:nvPr userDrawn="1"/>
        </p:nvSpPr>
        <p:spPr bwMode="auto">
          <a:xfrm>
            <a:off x="0" y="0"/>
            <a:ext cx="9144000" cy="6858000"/>
          </a:xfrm>
          <a:prstGeom prst="rect">
            <a:avLst/>
          </a:prstGeom>
          <a:solidFill>
            <a:schemeClr val="accent3"/>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en-US" sz="1200" b="1" kern="0" dirty="0">
              <a:solidFill>
                <a:srgbClr val="FFFFFF"/>
              </a:solidFill>
              <a:latin typeface="Arial"/>
            </a:endParaRPr>
          </a:p>
        </p:txBody>
      </p:sp>
      <p:sp>
        <p:nvSpPr>
          <p:cNvPr id="7" name="TextBox 6"/>
          <p:cNvSpPr txBox="1"/>
          <p:nvPr userDrawn="1"/>
        </p:nvSpPr>
        <p:spPr>
          <a:xfrm>
            <a:off x="349702" y="4147424"/>
            <a:ext cx="7872760" cy="923330"/>
          </a:xfrm>
          <a:prstGeom prst="rect">
            <a:avLst/>
          </a:prstGeom>
        </p:spPr>
        <p:txBody>
          <a:bodyPr vert="horz" wrap="square" lIns="0" tIns="0" rIns="0" bIns="0" rtlCol="0" anchor="b" anchorCtr="0">
            <a:spAutoFit/>
          </a:bodyPr>
          <a:lstStyle>
            <a:lvl1pPr lvl="0" indent="0">
              <a:lnSpc>
                <a:spcPts val="7200"/>
              </a:lnSpc>
              <a:spcBef>
                <a:spcPts val="0"/>
              </a:spcBef>
              <a:spcAft>
                <a:spcPts val="0"/>
              </a:spcAft>
              <a:buClr>
                <a:schemeClr val="tx1"/>
              </a:buClr>
              <a:buFont typeface="Arial" pitchFamily="34" charset="0"/>
              <a:buNone/>
              <a:tabLst/>
              <a:defRPr sz="7000" b="1" baseline="0">
                <a:solidFill>
                  <a:schemeClr val="bg1"/>
                </a:solidFill>
              </a:defRPr>
            </a:lvl1pPr>
            <a:lvl2pPr marL="271463" indent="0">
              <a:spcBef>
                <a:spcPts val="0"/>
              </a:spcBef>
              <a:spcAft>
                <a:spcPts val="600"/>
              </a:spcAft>
              <a:buFont typeface="Arial" pitchFamily="34" charset="0"/>
              <a:buNone/>
              <a:defRPr sz="2600" b="1">
                <a:solidFill>
                  <a:schemeClr val="bg1"/>
                </a:solidFill>
              </a:defRPr>
            </a:lvl2pPr>
            <a:lvl3pPr marL="533400" indent="0">
              <a:spcBef>
                <a:spcPts val="0"/>
              </a:spcBef>
              <a:spcAft>
                <a:spcPts val="600"/>
              </a:spcAft>
              <a:buFont typeface="Arial" pitchFamily="34" charset="0"/>
              <a:buNone/>
              <a:defRPr sz="2600" b="1">
                <a:solidFill>
                  <a:schemeClr val="bg1"/>
                </a:solidFill>
              </a:defRPr>
            </a:lvl3pPr>
            <a:lvl4pPr marL="815975" indent="0">
              <a:spcBef>
                <a:spcPts val="0"/>
              </a:spcBef>
              <a:spcAft>
                <a:spcPts val="600"/>
              </a:spcAft>
              <a:buFont typeface="Arial" pitchFamily="34" charset="0"/>
              <a:buNone/>
              <a:defRPr sz="2600" b="1">
                <a:solidFill>
                  <a:schemeClr val="bg1"/>
                </a:solidFill>
              </a:defRPr>
            </a:lvl4pPr>
            <a:lvl5pPr marL="1104900" indent="0">
              <a:spcBef>
                <a:spcPts val="0"/>
              </a:spcBef>
              <a:spcAft>
                <a:spcPts val="600"/>
              </a:spcAft>
              <a:buFont typeface="Arial" pitchFamily="34" charset="0"/>
              <a:buNone/>
              <a:defRPr sz="2600" b="1">
                <a:solidFill>
                  <a:schemeClr val="bg1"/>
                </a:solidFill>
              </a:defRPr>
            </a:lvl5pPr>
            <a:lvl6pPr marL="1620000" indent="-270000">
              <a:spcBef>
                <a:spcPts val="0"/>
              </a:spcBef>
              <a:spcAft>
                <a:spcPts val="600"/>
              </a:spcAft>
              <a:buFont typeface="Arial" pitchFamily="34" charset="0"/>
              <a:buChar char="–"/>
              <a:defRPr sz="1200"/>
            </a:lvl6pPr>
            <a:lvl7pPr marL="1800000" indent="-270000">
              <a:spcBef>
                <a:spcPts val="0"/>
              </a:spcBef>
              <a:spcAft>
                <a:spcPts val="600"/>
              </a:spcAft>
              <a:buFont typeface="Arial" pitchFamily="34" charset="0"/>
              <a:buChar char="–"/>
              <a:defRPr sz="1200"/>
            </a:lvl7pPr>
            <a:lvl8pPr marL="2070000" indent="-270000">
              <a:spcBef>
                <a:spcPts val="0"/>
              </a:spcBef>
              <a:spcAft>
                <a:spcPts val="600"/>
              </a:spcAft>
              <a:buFont typeface="Arial" pitchFamily="34" charset="0"/>
              <a:buChar char="–"/>
              <a:defRPr sz="1200"/>
            </a:lvl8pPr>
            <a:lvl9pPr marL="2340000" indent="-270000">
              <a:spcBef>
                <a:spcPts val="0"/>
              </a:spcBef>
              <a:spcAft>
                <a:spcPts val="600"/>
              </a:spcAft>
              <a:buFont typeface="Arial" pitchFamily="34" charset="0"/>
              <a:buChar char="–"/>
              <a:defRPr sz="1200"/>
            </a:lvl9pPr>
          </a:lstStyle>
          <a:p>
            <a:pPr lvl="0"/>
            <a:r>
              <a:rPr lang="en-US" dirty="0">
                <a:solidFill>
                  <a:schemeClr val="bg1"/>
                </a:solidFill>
              </a:rPr>
              <a:t>Trust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Top Keyline">
    <p:spTree>
      <p:nvGrpSpPr>
        <p:cNvPr id="1" name=""/>
        <p:cNvGrpSpPr/>
        <p:nvPr/>
      </p:nvGrpSpPr>
      <p:grpSpPr>
        <a:xfrm>
          <a:off x="0" y="0"/>
          <a:ext cx="0" cy="0"/>
          <a:chOff x="0" y="0"/>
          <a:chExt cx="0" cy="0"/>
        </a:xfrm>
      </p:grpSpPr>
      <p:sp>
        <p:nvSpPr>
          <p:cNvPr id="9" name="Picture Placeholder 6"/>
          <p:cNvSpPr>
            <a:spLocks noGrp="1" noChangeAspect="1"/>
          </p:cNvSpPr>
          <p:nvPr>
            <p:ph type="pic" sz="quarter" idx="10"/>
          </p:nvPr>
        </p:nvSpPr>
        <p:spPr>
          <a:xfrm>
            <a:off x="4572000" y="1192388"/>
            <a:ext cx="4572000" cy="5665612"/>
          </a:xfrm>
        </p:spPr>
        <p:txBody>
          <a:bodyPr/>
          <a:lstStyle/>
          <a:p>
            <a:endParaRPr lang="en-US" dirty="0"/>
          </a:p>
        </p:txBody>
      </p:sp>
      <p:sp>
        <p:nvSpPr>
          <p:cNvPr id="11"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3"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4" name="Straight Connector 13"/>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6"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Tree>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Title, Bullet, Half Width Image and Bottom Keyline">
    <p:spTree>
      <p:nvGrpSpPr>
        <p:cNvPr id="1" name=""/>
        <p:cNvGrpSpPr/>
        <p:nvPr/>
      </p:nvGrpSpPr>
      <p:grpSpPr>
        <a:xfrm>
          <a:off x="0" y="0"/>
          <a:ext cx="0" cy="0"/>
          <a:chOff x="0" y="0"/>
          <a:chExt cx="0" cy="0"/>
        </a:xfrm>
      </p:grpSpPr>
      <p:cxnSp>
        <p:nvCxnSpPr>
          <p:cNvPr id="20" name="Straight Connector 1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pPr algn="ctr"/>
            <a:r>
              <a:rPr lang="en-US" dirty="0"/>
              <a:t>Insert your date / confidentiality text here</a:t>
            </a:r>
            <a:endParaRPr lang="en-GB" dirty="0"/>
          </a:p>
        </p:txBody>
      </p:sp>
      <p:sp>
        <p:nvSpPr>
          <p:cNvPr id="3" name="Footer Placeholder 2"/>
          <p:cNvSpPr>
            <a:spLocks noGrp="1"/>
          </p:cNvSpPr>
          <p:nvPr>
            <p:ph type="ftr" sz="quarter" idx="11"/>
          </p:nvPr>
        </p:nvSpPr>
        <p:spPr/>
        <p:txBody>
          <a:bodyPr/>
          <a:lstStyle/>
          <a:p>
            <a:r>
              <a:rPr lang="en-GB" dirty="0"/>
              <a:t>4x3 presentation kit</a:t>
            </a:r>
          </a:p>
        </p:txBody>
      </p:sp>
      <p:sp>
        <p:nvSpPr>
          <p:cNvPr id="4" name="Slide Number Placeholder 3"/>
          <p:cNvSpPr>
            <a:spLocks noGrp="1"/>
          </p:cNvSpPr>
          <p:nvPr>
            <p:ph type="sldNum" sz="quarter" idx="12"/>
          </p:nvPr>
        </p:nvSpPr>
        <p:spPr/>
        <p:txBody>
          <a:bodyPr/>
          <a:lstStyle/>
          <a:p>
            <a:fld id="{9F9F533D-B52E-4A2F-BF72-0ADD2D94BD75}" type="slidenum">
              <a:rPr lang="en-GB" smtClean="0"/>
              <a:pPr/>
              <a:t>‹#›</a:t>
            </a:fld>
            <a:endParaRPr lang="en-GB" dirty="0"/>
          </a:p>
        </p:txBody>
      </p:sp>
      <p:sp>
        <p:nvSpPr>
          <p:cNvPr id="12" name="Title Placeholder 3"/>
          <p:cNvSpPr>
            <a:spLocks noGrp="1"/>
          </p:cNvSpPr>
          <p:nvPr>
            <p:ph type="title" hasCustomPrompt="1"/>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cxnSp>
        <p:nvCxnSpPr>
          <p:cNvPr id="13" name="Straight Connector 12"/>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
        <p:nvSpPr>
          <p:cNvPr id="15" name="Text Placeholder 2"/>
          <p:cNvSpPr>
            <a:spLocks noGrp="1"/>
          </p:cNvSpPr>
          <p:nvPr>
            <p:ph type="body" sz="quarter" idx="14" hasCustomPrompt="1"/>
          </p:nvPr>
        </p:nvSpPr>
        <p:spPr>
          <a:xfrm>
            <a:off x="374096" y="692554"/>
            <a:ext cx="7588803" cy="234950"/>
          </a:xfrm>
        </p:spPr>
        <p:txBody>
          <a:bodyPr anchor="t" anchorCtr="0"/>
          <a:lstStyle>
            <a:lvl1pPr marL="0" marR="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sz="1600" i="0">
                <a:latin typeface="+mn-lt"/>
              </a:defRPr>
            </a:lvl1pPr>
            <a:lvl2pPr marL="271463" indent="0">
              <a:buNone/>
              <a:defRPr/>
            </a:lvl2pPr>
            <a:lvl3pPr marL="533400" indent="0">
              <a:buNone/>
              <a:defRPr/>
            </a:lvl3pPr>
            <a:lvl4pPr marL="815975" indent="0">
              <a:buNone/>
              <a:defRPr/>
            </a:lvl4pPr>
            <a:lvl5pPr marL="1104900" indent="0">
              <a:buNone/>
              <a:defRPr/>
            </a:lvl5pPr>
          </a:lstStyle>
          <a:p>
            <a:pPr marL="0" marR="0" lvl="0" indent="0" algn="l" defTabSz="914400" rtl="0" eaLnBrk="1" fontAlgn="auto" latinLnBrk="0" hangingPunct="1">
              <a:lnSpc>
                <a:spcPct val="100000"/>
              </a:lnSpc>
              <a:spcBef>
                <a:spcPts val="0"/>
              </a:spcBef>
              <a:spcAft>
                <a:spcPts val="0"/>
              </a:spcAft>
              <a:buClr>
                <a:schemeClr val="tx1"/>
              </a:buClr>
              <a:buSzTx/>
              <a:buFont typeface="Arial" pitchFamily="34" charset="0"/>
              <a:buNone/>
              <a:tabLst/>
              <a:defRPr/>
            </a:pPr>
            <a:r>
              <a:rPr lang="en-GB" dirty="0"/>
              <a:t>Supporting heading</a:t>
            </a:r>
            <a:r>
              <a:rPr lang="en-US" dirty="0"/>
              <a:t> here if required</a:t>
            </a:r>
          </a:p>
        </p:txBody>
      </p:sp>
      <p:sp>
        <p:nvSpPr>
          <p:cNvPr id="18" name="Text Placeholder 2"/>
          <p:cNvSpPr>
            <a:spLocks noGrp="1"/>
          </p:cNvSpPr>
          <p:nvPr>
            <p:ph type="body" sz="quarter" idx="21" hasCustomPrompt="1"/>
          </p:nvPr>
        </p:nvSpPr>
        <p:spPr>
          <a:xfrm>
            <a:off x="628974" y="2055612"/>
            <a:ext cx="3670155" cy="3645392"/>
          </a:xfrm>
        </p:spPr>
        <p:txBody>
          <a:bodyPr/>
          <a:lstStyle>
            <a:lvl1pPr marL="519113" indent="-509588">
              <a:buClr>
                <a:schemeClr val="bg2"/>
              </a:buClr>
              <a:tabLst/>
              <a:defRPr sz="5000" b="1" baseline="0">
                <a:solidFill>
                  <a:schemeClr val="bg2"/>
                </a:solidFill>
              </a:defRPr>
            </a:lvl1pPr>
            <a:lvl2pPr marL="460375" indent="-450850">
              <a:buClr>
                <a:schemeClr val="bg2"/>
              </a:buClr>
              <a:tabLst/>
              <a:defRPr sz="4500" b="1">
                <a:solidFill>
                  <a:schemeClr val="bg2"/>
                </a:solidFill>
              </a:defRPr>
            </a:lvl2pPr>
            <a:lvl3pPr marL="460375" indent="-450850">
              <a:buClr>
                <a:schemeClr val="bg2"/>
              </a:buClr>
              <a:tabLst/>
              <a:defRPr sz="4500" b="1">
                <a:solidFill>
                  <a:schemeClr val="bg2"/>
                </a:solidFill>
              </a:defRPr>
            </a:lvl3pPr>
            <a:lvl4pPr marL="460375" indent="-450850">
              <a:buClr>
                <a:schemeClr val="bg2"/>
              </a:buClr>
              <a:tabLst/>
              <a:defRPr sz="4500" b="1">
                <a:solidFill>
                  <a:schemeClr val="bg2"/>
                </a:solidFill>
              </a:defRPr>
            </a:lvl4pPr>
            <a:lvl5pPr marL="460375" indent="-450850">
              <a:buClr>
                <a:schemeClr val="bg2"/>
              </a:buClr>
              <a:tabLst/>
              <a:defRPr sz="4500" b="1">
                <a:solidFill>
                  <a:schemeClr val="bg2"/>
                </a:solidFill>
              </a:defRPr>
            </a:lvl5pPr>
          </a:lstStyle>
          <a:p>
            <a:pPr lvl="0"/>
            <a:r>
              <a:rPr lang="en-US" dirty="0"/>
              <a:t>Bullet 1</a:t>
            </a:r>
          </a:p>
          <a:p>
            <a:pPr lvl="0"/>
            <a:r>
              <a:rPr lang="en-US" dirty="0"/>
              <a:t>Bullet 2</a:t>
            </a:r>
          </a:p>
          <a:p>
            <a:pPr lvl="0"/>
            <a:r>
              <a:rPr lang="en-US" dirty="0"/>
              <a:t>Bullet 3</a:t>
            </a:r>
          </a:p>
        </p:txBody>
      </p:sp>
      <p:sp>
        <p:nvSpPr>
          <p:cNvPr id="19" name="Picture Placeholder 8"/>
          <p:cNvSpPr>
            <a:spLocks noGrp="1" noChangeAspect="1"/>
          </p:cNvSpPr>
          <p:nvPr>
            <p:ph type="pic" sz="quarter" idx="22" hasCustomPrompt="1"/>
          </p:nvPr>
        </p:nvSpPr>
        <p:spPr>
          <a:xfrm>
            <a:off x="4801131" y="1181098"/>
            <a:ext cx="3995928" cy="5048039"/>
          </a:xfrm>
        </p:spPr>
        <p:txBody>
          <a:bodyPr lIns="0" tIns="0"/>
          <a:lstStyle>
            <a:lvl1pPr marL="0" indent="0">
              <a:buNone/>
              <a:defRPr sz="1100" baseline="0"/>
            </a:lvl1pPr>
          </a:lstStyle>
          <a:p>
            <a:r>
              <a:rPr lang="en-GB" dirty="0"/>
              <a:t>Click on the picture icon to insert your picture</a:t>
            </a:r>
          </a:p>
        </p:txBody>
      </p:sp>
    </p:spTree>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Bull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dirty="0"/>
          </a:p>
        </p:txBody>
      </p:sp>
      <p:sp>
        <p:nvSpPr>
          <p:cNvPr id="6" name="Slide Number Placeholder 5"/>
          <p:cNvSpPr>
            <a:spLocks noGrp="1"/>
          </p:cNvSpPr>
          <p:nvPr>
            <p:ph type="sldNum" sz="quarter" idx="12"/>
          </p:nvPr>
        </p:nvSpPr>
        <p:spPr>
          <a:xfrm>
            <a:off x="8677375" y="6476210"/>
            <a:ext cx="288032" cy="365125"/>
          </a:xfrm>
        </p:spPr>
        <p:txBody>
          <a:bodyPr/>
          <a:lstStyle/>
          <a:p>
            <a:fld id="{2FE18977-94FB-415F-B497-03350E8854FC}" type="slidenum">
              <a:rPr lang="en-GB" smtClean="0"/>
              <a:pPr/>
              <a:t>‹#›</a:t>
            </a:fld>
            <a:endParaRPr lang="en-GB" dirty="0"/>
          </a:p>
        </p:txBody>
      </p:sp>
      <p:sp>
        <p:nvSpPr>
          <p:cNvPr id="10" name="Date Placeholder 3"/>
          <p:cNvSpPr>
            <a:spLocks noGrp="1"/>
          </p:cNvSpPr>
          <p:nvPr>
            <p:ph type="dt" sz="half" idx="2"/>
          </p:nvPr>
        </p:nvSpPr>
        <p:spPr>
          <a:xfrm>
            <a:off x="1710428" y="6476210"/>
            <a:ext cx="917863" cy="365125"/>
          </a:xfrm>
          <a:prstGeom prst="rect">
            <a:avLst/>
          </a:prstGeom>
        </p:spPr>
        <p:txBody>
          <a:bodyPr vert="horz" lIns="0" tIns="0" rIns="0" bIns="0" rtlCol="0" anchor="t" anchorCtr="0"/>
          <a:lstStyle>
            <a:lvl1pPr algn="l">
              <a:defRPr sz="800">
                <a:solidFill>
                  <a:schemeClr val="tx1"/>
                </a:solidFill>
              </a:defRPr>
            </a:lvl1pPr>
          </a:lstStyle>
          <a:p>
            <a:r>
              <a:rPr lang="en-GB" dirty="0"/>
              <a:t>January 2015</a:t>
            </a:r>
          </a:p>
        </p:txBody>
      </p:sp>
      <p:sp>
        <p:nvSpPr>
          <p:cNvPr id="11" name="Footer Placeholder 4"/>
          <p:cNvSpPr>
            <a:spLocks noGrp="1"/>
          </p:cNvSpPr>
          <p:nvPr>
            <p:ph type="ftr" sz="quarter" idx="3"/>
          </p:nvPr>
        </p:nvSpPr>
        <p:spPr>
          <a:xfrm>
            <a:off x="395288" y="6476210"/>
            <a:ext cx="1315139" cy="365125"/>
          </a:xfrm>
          <a:prstGeom prst="rect">
            <a:avLst/>
          </a:prstGeom>
        </p:spPr>
        <p:txBody>
          <a:bodyPr vert="horz" lIns="0" tIns="0" rIns="0" bIns="0" rtlCol="0" anchor="t" anchorCtr="0"/>
          <a:lstStyle>
            <a:lvl1pPr algn="l">
              <a:defRPr sz="800">
                <a:solidFill>
                  <a:schemeClr val="tx1"/>
                </a:solidFill>
              </a:defRPr>
            </a:lvl1pPr>
          </a:lstStyle>
          <a:p>
            <a:r>
              <a:rPr lang="en-GB" dirty="0"/>
              <a:t>Varicella vaccines position paper</a:t>
            </a:r>
          </a:p>
          <a:p>
            <a:r>
              <a:rPr lang="en-GB" dirty="0"/>
              <a:t>Resource slide deck</a:t>
            </a:r>
          </a:p>
        </p:txBody>
      </p:sp>
      <p:sp>
        <p:nvSpPr>
          <p:cNvPr id="5" name="Text Placeholder 4"/>
          <p:cNvSpPr>
            <a:spLocks noGrp="1"/>
          </p:cNvSpPr>
          <p:nvPr>
            <p:ph type="body" sz="quarter" idx="14"/>
          </p:nvPr>
        </p:nvSpPr>
        <p:spPr>
          <a:xfrm>
            <a:off x="395289" y="1414465"/>
            <a:ext cx="8353425" cy="4897437"/>
          </a:xfrm>
        </p:spPr>
        <p:txBody>
          <a:bodyPr/>
          <a:lstStyle>
            <a:lvl1pPr>
              <a:spcBef>
                <a:spcPts val="2400"/>
              </a:spcBef>
              <a:defRPr sz="24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3" name="TextBox 2"/>
          <p:cNvSpPr txBox="1"/>
          <p:nvPr userDrawn="1"/>
        </p:nvSpPr>
        <p:spPr>
          <a:xfrm>
            <a:off x="403860" y="5899760"/>
            <a:ext cx="3850750" cy="488515"/>
          </a:xfrm>
          <a:prstGeom prst="rect">
            <a:avLst/>
          </a:prstGeom>
          <a:noFill/>
        </p:spPr>
        <p:txBody>
          <a:bodyPr wrap="square" lIns="0" tIns="0" rIns="0" bIns="0" rtlCol="0">
            <a:noAutofit/>
          </a:bodyPr>
          <a:lstStyle/>
          <a:p>
            <a:endParaRPr lang="en-GB" sz="800" dirty="0">
              <a:solidFill>
                <a:schemeClr val="tx1"/>
              </a:solidFill>
            </a:endParaRPr>
          </a:p>
        </p:txBody>
      </p:sp>
      <p:sp>
        <p:nvSpPr>
          <p:cNvPr id="9" name="Text Placeholder 8"/>
          <p:cNvSpPr>
            <a:spLocks noGrp="1"/>
          </p:cNvSpPr>
          <p:nvPr>
            <p:ph type="body" sz="quarter" idx="15"/>
          </p:nvPr>
        </p:nvSpPr>
        <p:spPr>
          <a:xfrm>
            <a:off x="392804" y="5899150"/>
            <a:ext cx="3138861" cy="488950"/>
          </a:xfrm>
        </p:spPr>
        <p:txBody>
          <a:bodyPr/>
          <a:lstStyle>
            <a:lvl1pPr marL="0" indent="0">
              <a:buFontTx/>
              <a:buNone/>
              <a:defRPr sz="800"/>
            </a:lvl1pPr>
            <a:lvl2pPr marL="358775" indent="0">
              <a:buFontTx/>
              <a:buNone/>
              <a:defRPr sz="800"/>
            </a:lvl2pPr>
          </a:lstStyle>
          <a:p>
            <a:pPr lvl="0"/>
            <a:r>
              <a:rPr lang="en-US" dirty="0"/>
              <a:t>Click to edit Master text styles</a:t>
            </a:r>
          </a:p>
        </p:txBody>
      </p:sp>
    </p:spTree>
    <p:extLst>
      <p:ext uri="{BB962C8B-B14F-4D97-AF65-F5344CB8AC3E}">
        <p14:creationId xmlns:p14="http://schemas.microsoft.com/office/powerpoint/2010/main" val="282538754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ACADA86-2139-4C63-8B59-334CCB6B054D}" type="datetimeFigureOut">
              <a:rPr lang="ru-RU" smtClean="0"/>
              <a:pPr/>
              <a:t>26.04.2018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014DB0B3-9109-4416-947D-D70BFADCF61E}" type="slidenum">
              <a:rPr lang="ru-RU" smtClean="0"/>
              <a:pPr/>
              <a:t>‹#›</a:t>
            </a:fld>
            <a:endParaRPr lang="ru-RU"/>
          </a:p>
        </p:txBody>
      </p:sp>
    </p:spTree>
    <p:extLst>
      <p:ext uri="{BB962C8B-B14F-4D97-AF65-F5344CB8AC3E}">
        <p14:creationId xmlns:p14="http://schemas.microsoft.com/office/powerpoint/2010/main" val="888227496"/>
      </p:ext>
    </p:extLst>
  </p:cSld>
  <p:clrMapOvr>
    <a:masterClrMapping/>
  </p:clrMapOvr>
  <p:hf sldNum="0" hdr="0" ft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Agustín </a:t>
            </a:r>
          </a:p>
          <a:p>
            <a:pPr>
              <a:lnSpc>
                <a:spcPts val="1200"/>
              </a:lnSpc>
              <a:buClr>
                <a:schemeClr val="tx1"/>
              </a:buClr>
            </a:pPr>
            <a:r>
              <a:rPr lang="en-GB" sz="1000" kern="0" dirty="0"/>
              <a:t>Asthma patient</a:t>
            </a:r>
          </a:p>
          <a:p>
            <a:pPr>
              <a:lnSpc>
                <a:spcPts val="1200"/>
              </a:lnSpc>
              <a:buClr>
                <a:schemeClr val="tx1"/>
              </a:buClr>
            </a:pPr>
            <a:r>
              <a:rPr lang="en-GB" sz="1000" i="0" kern="0" dirty="0"/>
              <a:t>Argentina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34133911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296863" y="236538"/>
            <a:ext cx="7950200"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296863" y="1600200"/>
            <a:ext cx="8229600" cy="4525963"/>
          </a:xfrm>
        </p:spPr>
        <p:txBody>
          <a:bodyPr/>
          <a:lstStyle/>
          <a:p>
            <a:pPr lvl="0"/>
            <a:endParaRPr lang="en-GB" noProof="0" dirty="0"/>
          </a:p>
        </p:txBody>
      </p:sp>
    </p:spTree>
    <p:extLst>
      <p:ext uri="{BB962C8B-B14F-4D97-AF65-F5344CB8AC3E}">
        <p14:creationId xmlns:p14="http://schemas.microsoft.com/office/powerpoint/2010/main" val="2106869752"/>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woObj">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9643084-991E-4F14-97F6-344E53B5F240}" type="datetimeFigureOut">
              <a:rPr lang="ru-RU"/>
              <a:pPr>
                <a:defRPr/>
              </a:pPr>
              <a:t>26.04.2018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3EC37C6C-EDFD-45CE-9F6B-85C91F7A4E57}" type="slidenum">
              <a:rPr lang="ru-RU"/>
              <a:pPr>
                <a:defRPr/>
              </a:pPr>
              <a:t>‹#›</a:t>
            </a:fld>
            <a:endParaRPr lang="ru-RU"/>
          </a:p>
        </p:txBody>
      </p:sp>
    </p:spTree>
    <p:extLst>
      <p:ext uri="{BB962C8B-B14F-4D97-AF65-F5344CB8AC3E}">
        <p14:creationId xmlns:p14="http://schemas.microsoft.com/office/powerpoint/2010/main" val="275745912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7543800" cy="1431925"/>
          </a:xfrm>
        </p:spPr>
        <p:txBody>
          <a:bodyPr/>
          <a:lstStyle/>
          <a:p>
            <a:r>
              <a:rPr lang="ru-RU"/>
              <a:t>Образец заголовка</a:t>
            </a:r>
          </a:p>
        </p:txBody>
      </p:sp>
      <p:sp>
        <p:nvSpPr>
          <p:cNvPr id="3" name="Объект 2"/>
          <p:cNvSpPr>
            <a:spLocks noGrp="1"/>
          </p:cNvSpPr>
          <p:nvPr>
            <p:ph sz="half" idx="1"/>
          </p:nvPr>
        </p:nvSpPr>
        <p:spPr>
          <a:xfrm>
            <a:off x="1066800" y="1981200"/>
            <a:ext cx="75438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1066800" y="4114800"/>
            <a:ext cx="75438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17"/>
          <p:cNvSpPr>
            <a:spLocks noGrp="1" noChangeArrowheads="1"/>
          </p:cNvSpPr>
          <p:nvPr>
            <p:ph type="dt" sz="half" idx="10"/>
          </p:nvPr>
        </p:nvSpPr>
        <p:spPr>
          <a:ln/>
        </p:spPr>
        <p:txBody>
          <a:bodyPr/>
          <a:lstStyle>
            <a:lvl1pPr>
              <a:defRPr/>
            </a:lvl1pPr>
          </a:lstStyle>
          <a:p>
            <a:pPr>
              <a:defRPr/>
            </a:pPr>
            <a:endParaRPr lang="ru-RU" altLang="ru-RU"/>
          </a:p>
        </p:txBody>
      </p:sp>
      <p:sp>
        <p:nvSpPr>
          <p:cNvPr id="6" name="Rectangle 18"/>
          <p:cNvSpPr>
            <a:spLocks noGrp="1" noChangeArrowheads="1"/>
          </p:cNvSpPr>
          <p:nvPr>
            <p:ph type="ftr" sz="quarter" idx="11"/>
          </p:nvPr>
        </p:nvSpPr>
        <p:spPr>
          <a:ln/>
        </p:spPr>
        <p:txBody>
          <a:bodyPr/>
          <a:lstStyle>
            <a:lvl1pPr>
              <a:defRPr/>
            </a:lvl1pPr>
          </a:lstStyle>
          <a:p>
            <a:pPr>
              <a:defRPr/>
            </a:pPr>
            <a:endParaRPr lang="ru-RU" altLang="ru-RU"/>
          </a:p>
        </p:txBody>
      </p:sp>
      <p:sp>
        <p:nvSpPr>
          <p:cNvPr id="7" name="Rectangle 19"/>
          <p:cNvSpPr>
            <a:spLocks noGrp="1" noChangeArrowheads="1"/>
          </p:cNvSpPr>
          <p:nvPr>
            <p:ph type="sldNum" sz="quarter" idx="12"/>
          </p:nvPr>
        </p:nvSpPr>
        <p:spPr>
          <a:ln/>
        </p:spPr>
        <p:txBody>
          <a:bodyPr/>
          <a:lstStyle>
            <a:lvl1pPr>
              <a:defRPr/>
            </a:lvl1pPr>
          </a:lstStyle>
          <a:p>
            <a:pPr>
              <a:defRPr/>
            </a:pPr>
            <a:fld id="{A4E3AA2D-7E77-4A96-AC81-2BBF78453BB5}" type="slidenum">
              <a:rPr lang="ru-RU" altLang="ru-RU"/>
              <a:pPr>
                <a:defRPr/>
              </a:pPr>
              <a:t>‹#›</a:t>
            </a:fld>
            <a:endParaRPr lang="ru-RU" altLang="ru-RU"/>
          </a:p>
        </p:txBody>
      </p:sp>
    </p:spTree>
    <p:extLst>
      <p:ext uri="{BB962C8B-B14F-4D97-AF65-F5344CB8AC3E}">
        <p14:creationId xmlns:p14="http://schemas.microsoft.com/office/powerpoint/2010/main" val="3708738062"/>
      </p:ext>
    </p:extLst>
  </p:cSld>
  <p:clrMapOvr>
    <a:masterClrMapping/>
  </p:clrMapOvr>
  <p:transition>
    <p:cove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p:spPr>
        <p:txBody>
          <a:bodyPr/>
          <a:lstStyle/>
          <a:p>
            <a:r>
              <a:rPr lang="ru-RU"/>
              <a:t>Образец заголовка</a:t>
            </a:r>
          </a:p>
        </p:txBody>
      </p:sp>
      <p:sp>
        <p:nvSpPr>
          <p:cNvPr id="3" name="Текст 2"/>
          <p:cNvSpPr>
            <a:spLocks noGrp="1"/>
          </p:cNvSpPr>
          <p:nvPr>
            <p:ph type="body" sz="half" idx="1"/>
          </p:nvPr>
        </p:nvSpPr>
        <p:spPr>
          <a:xfrm>
            <a:off x="457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p:cNvSpPr>
            <a:spLocks noGrp="1"/>
          </p:cNvSpPr>
          <p:nvPr>
            <p:ph type="dt" sz="half" idx="10"/>
          </p:nvPr>
        </p:nvSpPr>
        <p:spPr/>
        <p:txBody>
          <a:bodyPr/>
          <a:lstStyle>
            <a:lvl1pPr>
              <a:defRPr/>
            </a:lvl1pPr>
          </a:lstStyle>
          <a:p>
            <a:pPr>
              <a:defRPr/>
            </a:pPr>
            <a:fld id="{178C7FFF-AA0C-440C-9AF3-A1EBB68A253F}" type="datetimeFigureOut">
              <a:rPr lang="ru-RU"/>
              <a:pPr>
                <a:defRPr/>
              </a:pPr>
              <a:t>26.04.2018</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78DAC7AE-EF21-4840-890E-ED90465FEA6D}" type="slidenum">
              <a:rPr lang="ru-RU" altLang="ru-RU"/>
              <a:pPr>
                <a:defRPr/>
              </a:pPr>
              <a:t>‹#›</a:t>
            </a:fld>
            <a:endParaRPr lang="ru-RU" altLang="ru-RU"/>
          </a:p>
        </p:txBody>
      </p:sp>
    </p:spTree>
    <p:extLst>
      <p:ext uri="{BB962C8B-B14F-4D97-AF65-F5344CB8AC3E}">
        <p14:creationId xmlns:p14="http://schemas.microsoft.com/office/powerpoint/2010/main" val="271890771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7543800" cy="1431925"/>
          </a:xfrm>
        </p:spPr>
        <p:txBody>
          <a:bodyPr/>
          <a:lstStyle/>
          <a:p>
            <a:r>
              <a:rPr lang="ru-RU"/>
              <a:t>Образец заголовка</a:t>
            </a:r>
          </a:p>
        </p:txBody>
      </p:sp>
      <p:sp>
        <p:nvSpPr>
          <p:cNvPr id="3" name="Рисунок SmartArt 2"/>
          <p:cNvSpPr>
            <a:spLocks noGrp="1"/>
          </p:cNvSpPr>
          <p:nvPr>
            <p:ph type="dgm" idx="1"/>
          </p:nvPr>
        </p:nvSpPr>
        <p:spPr>
          <a:xfrm>
            <a:off x="1066800" y="1981200"/>
            <a:ext cx="7543800" cy="4114800"/>
          </a:xfrm>
        </p:spPr>
        <p:txBody>
          <a:bodyPr/>
          <a:lstStyle/>
          <a:p>
            <a:endParaRPr lang="ru-RU"/>
          </a:p>
        </p:txBody>
      </p:sp>
      <p:sp>
        <p:nvSpPr>
          <p:cNvPr id="4" name="Дата 3"/>
          <p:cNvSpPr>
            <a:spLocks noGrp="1"/>
          </p:cNvSpPr>
          <p:nvPr>
            <p:ph type="dt" sz="half" idx="10"/>
          </p:nvPr>
        </p:nvSpPr>
        <p:spPr>
          <a:xfrm>
            <a:off x="1066800" y="6248400"/>
            <a:ext cx="1905000" cy="457200"/>
          </a:xfrm>
        </p:spPr>
        <p:txBody>
          <a:bodyPr/>
          <a:lstStyle>
            <a:lvl1pPr>
              <a:defRPr/>
            </a:lvl1pPr>
          </a:lstStyle>
          <a:p>
            <a:endParaRPr lang="ru-RU"/>
          </a:p>
        </p:txBody>
      </p:sp>
      <p:sp>
        <p:nvSpPr>
          <p:cNvPr id="5" name="Нижний колонтитул 4"/>
          <p:cNvSpPr>
            <a:spLocks noGrp="1"/>
          </p:cNvSpPr>
          <p:nvPr>
            <p:ph type="ftr" sz="quarter" idx="11"/>
          </p:nvPr>
        </p:nvSpPr>
        <p:spPr>
          <a:xfrm>
            <a:off x="3429000" y="6248400"/>
            <a:ext cx="2895600" cy="457200"/>
          </a:xfrm>
        </p:spPr>
        <p:txBody>
          <a:bodyPr/>
          <a:lstStyle>
            <a:lvl1pPr>
              <a:defRPr/>
            </a:lvl1pPr>
          </a:lstStyle>
          <a:p>
            <a:endParaRPr lang="ru-RU"/>
          </a:p>
        </p:txBody>
      </p:sp>
      <p:sp>
        <p:nvSpPr>
          <p:cNvPr id="6" name="Номер слайда 5"/>
          <p:cNvSpPr>
            <a:spLocks noGrp="1"/>
          </p:cNvSpPr>
          <p:nvPr>
            <p:ph type="sldNum" sz="quarter" idx="12"/>
          </p:nvPr>
        </p:nvSpPr>
        <p:spPr>
          <a:xfrm>
            <a:off x="6705600" y="6248400"/>
            <a:ext cx="1905000" cy="457200"/>
          </a:xfrm>
        </p:spPr>
        <p:txBody>
          <a:bodyPr/>
          <a:lstStyle>
            <a:lvl1pPr>
              <a:defRPr/>
            </a:lvl1pPr>
          </a:lstStyle>
          <a:p>
            <a:fld id="{81AF6311-7FBB-4D34-AA2D-BAC6AE3A9714}" type="slidenum">
              <a:rPr lang="ru-RU"/>
              <a:pPr/>
              <a:t>‹#›</a:t>
            </a:fld>
            <a:endParaRPr lang="ru-RU"/>
          </a:p>
        </p:txBody>
      </p:sp>
    </p:spTree>
    <p:extLst>
      <p:ext uri="{BB962C8B-B14F-4D97-AF65-F5344CB8AC3E}">
        <p14:creationId xmlns:p14="http://schemas.microsoft.com/office/powerpoint/2010/main" val="2574635329"/>
      </p:ext>
    </p:extLst>
  </p:cSld>
  <p:clrMapOvr>
    <a:masterClrMapping/>
  </p:clrMapOvr>
  <p:transition>
    <p:cove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xAndTwoObj">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66800" y="304800"/>
            <a:ext cx="7543800" cy="1431925"/>
          </a:xfrm>
        </p:spPr>
        <p:txBody>
          <a:bodyPr/>
          <a:lstStyle/>
          <a:p>
            <a:r>
              <a:rPr lang="ru-RU"/>
              <a:t>Образец заголовка</a:t>
            </a:r>
          </a:p>
        </p:txBody>
      </p:sp>
      <p:sp>
        <p:nvSpPr>
          <p:cNvPr id="3" name="Текст 2"/>
          <p:cNvSpPr>
            <a:spLocks noGrp="1"/>
          </p:cNvSpPr>
          <p:nvPr>
            <p:ph type="body" sz="half" idx="1"/>
          </p:nvPr>
        </p:nvSpPr>
        <p:spPr>
          <a:xfrm>
            <a:off x="1066800" y="1981200"/>
            <a:ext cx="3695700" cy="41148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4914900" y="1981200"/>
            <a:ext cx="36957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Содержимое 4"/>
          <p:cNvSpPr>
            <a:spLocks noGrp="1"/>
          </p:cNvSpPr>
          <p:nvPr>
            <p:ph sz="quarter" idx="3"/>
          </p:nvPr>
        </p:nvSpPr>
        <p:spPr>
          <a:xfrm>
            <a:off x="4914900" y="4114800"/>
            <a:ext cx="3695700" cy="19812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5"/>
          <p:cNvSpPr>
            <a:spLocks noGrp="1"/>
          </p:cNvSpPr>
          <p:nvPr>
            <p:ph type="dt" sz="half" idx="10"/>
          </p:nvPr>
        </p:nvSpPr>
        <p:spPr>
          <a:xfrm>
            <a:off x="1066800" y="6248400"/>
            <a:ext cx="1905000" cy="457200"/>
          </a:xfrm>
        </p:spPr>
        <p:txBody>
          <a:bodyPr/>
          <a:lstStyle>
            <a:lvl1pPr>
              <a:defRPr/>
            </a:lvl1pPr>
          </a:lstStyle>
          <a:p>
            <a:endParaRPr lang="ru-RU"/>
          </a:p>
        </p:txBody>
      </p:sp>
      <p:sp>
        <p:nvSpPr>
          <p:cNvPr id="7" name="Нижний колонтитул 6"/>
          <p:cNvSpPr>
            <a:spLocks noGrp="1"/>
          </p:cNvSpPr>
          <p:nvPr>
            <p:ph type="ftr" sz="quarter" idx="11"/>
          </p:nvPr>
        </p:nvSpPr>
        <p:spPr>
          <a:xfrm>
            <a:off x="3429000" y="6248400"/>
            <a:ext cx="2895600" cy="457200"/>
          </a:xfrm>
        </p:spPr>
        <p:txBody>
          <a:bodyPr/>
          <a:lstStyle>
            <a:lvl1pPr>
              <a:defRPr/>
            </a:lvl1pPr>
          </a:lstStyle>
          <a:p>
            <a:endParaRPr lang="ru-RU"/>
          </a:p>
        </p:txBody>
      </p:sp>
      <p:sp>
        <p:nvSpPr>
          <p:cNvPr id="8" name="Номер слайда 7"/>
          <p:cNvSpPr>
            <a:spLocks noGrp="1"/>
          </p:cNvSpPr>
          <p:nvPr>
            <p:ph type="sldNum" sz="quarter" idx="12"/>
          </p:nvPr>
        </p:nvSpPr>
        <p:spPr>
          <a:xfrm>
            <a:off x="6705600" y="6248400"/>
            <a:ext cx="1905000" cy="457200"/>
          </a:xfrm>
        </p:spPr>
        <p:txBody>
          <a:bodyPr/>
          <a:lstStyle>
            <a:lvl1pPr>
              <a:defRPr/>
            </a:lvl1pPr>
          </a:lstStyle>
          <a:p>
            <a:fld id="{1DB67804-1518-455E-AC03-AA308D80B3FD}" type="slidenum">
              <a:rPr lang="ru-RU"/>
              <a:pPr/>
              <a:t>‹#›</a:t>
            </a:fld>
            <a:endParaRPr lang="ru-RU"/>
          </a:p>
        </p:txBody>
      </p:sp>
    </p:spTree>
    <p:extLst>
      <p:ext uri="{BB962C8B-B14F-4D97-AF65-F5344CB8AC3E}">
        <p14:creationId xmlns:p14="http://schemas.microsoft.com/office/powerpoint/2010/main" val="2558196569"/>
      </p:ext>
    </p:extLst>
  </p:cSld>
  <p:clrMapOvr>
    <a:masterClrMapping/>
  </p:clrMapOvr>
  <p:transition>
    <p:cove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Title Slide Blank_straplin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420508037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_Title Slide Blank_logo_only">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350"/>
          <a:stretch/>
        </p:blipFill>
        <p:spPr>
          <a:xfrm>
            <a:off x="-8586" y="2821572"/>
            <a:ext cx="4110884" cy="3827396"/>
          </a:xfrm>
          <a:prstGeom prst="rect">
            <a:avLst/>
          </a:prstGeom>
        </p:spPr>
      </p:pic>
      <p:sp>
        <p:nvSpPr>
          <p:cNvPr id="13"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5194856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Hani</a:t>
            </a:r>
          </a:p>
          <a:p>
            <a:pPr>
              <a:lnSpc>
                <a:spcPts val="1200"/>
              </a:lnSpc>
              <a:buClr>
                <a:srgbClr val="544F40"/>
              </a:buClr>
            </a:pPr>
            <a:r>
              <a:rPr lang="en-GB" sz="1000" kern="0" dirty="0">
                <a:solidFill>
                  <a:srgbClr val="544F40"/>
                </a:solidFill>
              </a:rPr>
              <a:t>Manufacturing Electrical Lead</a:t>
            </a:r>
          </a:p>
          <a:p>
            <a:pPr>
              <a:lnSpc>
                <a:spcPts val="1200"/>
              </a:lnSpc>
              <a:buClr>
                <a:srgbClr val="544F40"/>
              </a:buClr>
            </a:pPr>
            <a:r>
              <a:rPr lang="en-GB" sz="1000" kern="0" dirty="0">
                <a:solidFill>
                  <a:srgbClr val="544F40"/>
                </a:solidFill>
              </a:rPr>
              <a:t>Jeddah, Saudi Arabia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8347492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Denis and Lindsay</a:t>
            </a:r>
          </a:p>
          <a:p>
            <a:pPr>
              <a:lnSpc>
                <a:spcPts val="1200"/>
              </a:lnSpc>
              <a:buClr>
                <a:schemeClr val="tx1"/>
              </a:buClr>
            </a:pPr>
            <a:r>
              <a:rPr lang="en-GB" sz="1000" kern="0" dirty="0"/>
              <a:t>Travel vaccine recipients</a:t>
            </a:r>
          </a:p>
          <a:p>
            <a:pPr>
              <a:lnSpc>
                <a:spcPts val="1200"/>
              </a:lnSpc>
              <a:buClr>
                <a:schemeClr val="tx1"/>
              </a:buClr>
            </a:pPr>
            <a:r>
              <a:rPr lang="en-GB" sz="1000" i="0" kern="0" dirty="0"/>
              <a:t>Liege, Belgium</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Herbert</a:t>
            </a:r>
          </a:p>
          <a:p>
            <a:pPr>
              <a:lnSpc>
                <a:spcPts val="1200"/>
              </a:lnSpc>
              <a:buClr>
                <a:srgbClr val="544F40"/>
              </a:buClr>
            </a:pPr>
            <a:r>
              <a:rPr lang="en-GB" sz="1000" kern="0" dirty="0">
                <a:solidFill>
                  <a:srgbClr val="544F40"/>
                </a:solidFill>
              </a:rPr>
              <a:t>Nurse</a:t>
            </a:r>
          </a:p>
          <a:p>
            <a:pPr>
              <a:lnSpc>
                <a:spcPts val="1200"/>
              </a:lnSpc>
              <a:buClr>
                <a:srgbClr val="544F40"/>
              </a:buClr>
            </a:pPr>
            <a:r>
              <a:rPr lang="en-GB" sz="1000" kern="0" dirty="0">
                <a:solidFill>
                  <a:srgbClr val="544F40"/>
                </a:solidFill>
              </a:rPr>
              <a:t>Jeddah, Saudi Arabia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247485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Lennie</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9452168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Kenley</a:t>
            </a:r>
          </a:p>
          <a:p>
            <a:pPr>
              <a:lnSpc>
                <a:spcPts val="1200"/>
              </a:lnSpc>
              <a:buClr>
                <a:srgbClr val="544F40"/>
              </a:buClr>
            </a:pPr>
            <a:r>
              <a:rPr lang="en-GB" sz="1000" kern="0" dirty="0">
                <a:solidFill>
                  <a:srgbClr val="544F40"/>
                </a:solidFill>
              </a:rPr>
              <a:t>Pharmacist</a:t>
            </a:r>
          </a:p>
          <a:p>
            <a:pPr>
              <a:lnSpc>
                <a:spcPts val="1200"/>
              </a:lnSpc>
              <a:buClr>
                <a:srgbClr val="544F40"/>
              </a:buClr>
            </a:pPr>
            <a:r>
              <a:rPr lang="en-GB" sz="1000" kern="0" dirty="0">
                <a:solidFill>
                  <a:srgbClr val="544F40"/>
                </a:solidFill>
              </a:rPr>
              <a:t>Salford, UK</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6989990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Agustín </a:t>
            </a:r>
          </a:p>
          <a:p>
            <a:pPr>
              <a:lnSpc>
                <a:spcPts val="1200"/>
              </a:lnSpc>
              <a:buClr>
                <a:srgbClr val="544F40"/>
              </a:buClr>
            </a:pPr>
            <a:r>
              <a:rPr lang="en-GB" sz="1000" kern="0" dirty="0">
                <a:solidFill>
                  <a:srgbClr val="544F40"/>
                </a:solidFill>
              </a:rPr>
              <a:t>Asthma patient</a:t>
            </a:r>
          </a:p>
          <a:p>
            <a:pPr>
              <a:lnSpc>
                <a:spcPts val="1200"/>
              </a:lnSpc>
              <a:buClr>
                <a:srgbClr val="544F40"/>
              </a:buClr>
            </a:pPr>
            <a:r>
              <a:rPr lang="en-GB" sz="1000" kern="0" dirty="0">
                <a:solidFill>
                  <a:srgbClr val="544F40"/>
                </a:solidFill>
              </a:rPr>
              <a:t>Argentina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95088298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6">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Denis and Lindsay</a:t>
            </a:r>
          </a:p>
          <a:p>
            <a:pPr>
              <a:lnSpc>
                <a:spcPts val="1200"/>
              </a:lnSpc>
              <a:buClr>
                <a:srgbClr val="544F40"/>
              </a:buClr>
            </a:pPr>
            <a:r>
              <a:rPr lang="en-GB" sz="1000" kern="0" dirty="0">
                <a:solidFill>
                  <a:srgbClr val="544F40"/>
                </a:solidFill>
              </a:rPr>
              <a:t>Travel vaccine recipients</a:t>
            </a:r>
          </a:p>
          <a:p>
            <a:pPr>
              <a:lnSpc>
                <a:spcPts val="1200"/>
              </a:lnSpc>
              <a:buClr>
                <a:srgbClr val="544F40"/>
              </a:buClr>
            </a:pPr>
            <a:r>
              <a:rPr lang="en-GB" sz="1000" kern="0" dirty="0">
                <a:solidFill>
                  <a:srgbClr val="544F40"/>
                </a:solidFill>
              </a:rPr>
              <a:t>Liege, Belgium</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7726510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George</a:t>
            </a:r>
          </a:p>
          <a:p>
            <a:pPr>
              <a:lnSpc>
                <a:spcPts val="1200"/>
              </a:lnSpc>
              <a:buClr>
                <a:srgbClr val="544F40"/>
              </a:buClr>
            </a:pPr>
            <a:r>
              <a:rPr lang="en-GB" sz="1000" kern="0" dirty="0">
                <a:solidFill>
                  <a:srgbClr val="544F40"/>
                </a:solidFill>
              </a:rPr>
              <a:t>GSK Sales Representative</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7867687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8">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Fay</a:t>
            </a:r>
          </a:p>
          <a:p>
            <a:pPr>
              <a:lnSpc>
                <a:spcPts val="1200"/>
              </a:lnSpc>
              <a:buClr>
                <a:srgbClr val="544F40"/>
              </a:buClr>
            </a:pPr>
            <a:r>
              <a:rPr lang="en-GB" sz="1000" kern="0" dirty="0">
                <a:solidFill>
                  <a:srgbClr val="544F40"/>
                </a:solidFill>
              </a:rPr>
              <a:t>Potential shingles sufferer</a:t>
            </a:r>
          </a:p>
          <a:p>
            <a:pPr>
              <a:lnSpc>
                <a:spcPts val="1200"/>
              </a:lnSpc>
              <a:buClr>
                <a:srgbClr val="544F40"/>
              </a:buClr>
            </a:pPr>
            <a:r>
              <a:rPr lang="en-GB" sz="1000" kern="0" dirty="0">
                <a:solidFill>
                  <a:srgbClr val="544F40"/>
                </a:solidFill>
              </a:rPr>
              <a:t>UK</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97518657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9">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Ricky</a:t>
            </a:r>
          </a:p>
          <a:p>
            <a:pPr>
              <a:lnSpc>
                <a:spcPts val="1200"/>
              </a:lnSpc>
              <a:buClr>
                <a:srgbClr val="544F40"/>
              </a:buClr>
            </a:pPr>
            <a:r>
              <a:rPr lang="en-GB" sz="1000" kern="0" dirty="0">
                <a:solidFill>
                  <a:srgbClr val="544F40"/>
                </a:solidFill>
              </a:rPr>
              <a:t>GSK Trade Sales Manager</a:t>
            </a:r>
          </a:p>
          <a:p>
            <a:pPr>
              <a:lnSpc>
                <a:spcPts val="1200"/>
              </a:lnSpc>
              <a:buClr>
                <a:srgbClr val="544F40"/>
              </a:buClr>
            </a:pPr>
            <a:r>
              <a:rPr lang="en-GB" sz="1000" kern="0" dirty="0">
                <a:solidFill>
                  <a:srgbClr val="544F40"/>
                </a:solidFill>
              </a:rPr>
              <a:t>Hong Kong</a:t>
            </a: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sp>
        <p:nvSpPr>
          <p:cNvPr id="9"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8515687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Summer</a:t>
            </a:r>
          </a:p>
          <a:p>
            <a:pPr>
              <a:lnSpc>
                <a:spcPts val="1200"/>
              </a:lnSpc>
              <a:buClr>
                <a:srgbClr val="544F40"/>
              </a:buClr>
            </a:pPr>
            <a:r>
              <a:rPr lang="en-GB" sz="1000" kern="0" dirty="0">
                <a:solidFill>
                  <a:srgbClr val="544F40"/>
                </a:solidFill>
              </a:rPr>
              <a:t>Sales Excellence Officer</a:t>
            </a:r>
          </a:p>
          <a:p>
            <a:pPr>
              <a:lnSpc>
                <a:spcPts val="1200"/>
              </a:lnSpc>
              <a:buClr>
                <a:srgbClr val="544F40"/>
              </a:buClr>
            </a:pPr>
            <a:r>
              <a:rPr lang="en-GB" sz="1000" kern="0" dirty="0">
                <a:solidFill>
                  <a:srgbClr val="544F40"/>
                </a:solidFill>
              </a:rPr>
              <a:t>Hong Kong</a:t>
            </a:r>
          </a:p>
        </p:txBody>
      </p:sp>
    </p:spTree>
    <p:extLst>
      <p:ext uri="{BB962C8B-B14F-4D97-AF65-F5344CB8AC3E}">
        <p14:creationId xmlns:p14="http://schemas.microsoft.com/office/powerpoint/2010/main" val="2099854689"/>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Mouir</a:t>
            </a:r>
          </a:p>
          <a:p>
            <a:pPr>
              <a:lnSpc>
                <a:spcPts val="1200"/>
              </a:lnSpc>
              <a:buClr>
                <a:srgbClr val="544F40"/>
              </a:buClr>
            </a:pPr>
            <a:r>
              <a:rPr lang="en-GB" sz="1000" kern="0" dirty="0">
                <a:solidFill>
                  <a:srgbClr val="544F40"/>
                </a:solidFill>
              </a:rPr>
              <a:t>Dental patient</a:t>
            </a:r>
          </a:p>
          <a:p>
            <a:pPr>
              <a:lnSpc>
                <a:spcPts val="1200"/>
              </a:lnSpc>
              <a:buClr>
                <a:srgbClr val="544F40"/>
              </a:buClr>
            </a:pPr>
            <a:r>
              <a:rPr lang="en-GB" sz="1000" kern="0" dirty="0">
                <a:solidFill>
                  <a:srgbClr val="544F40"/>
                </a:solidFill>
              </a:rPr>
              <a:t>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622769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chemeClr val="tx1"/>
              </a:buClr>
            </a:pPr>
            <a:r>
              <a:rPr lang="en-GB" sz="1000" b="1" kern="0" dirty="0">
                <a:solidFill>
                  <a:schemeClr val="bg2"/>
                </a:solidFill>
              </a:rPr>
              <a:t>George</a:t>
            </a:r>
          </a:p>
          <a:p>
            <a:pPr>
              <a:lnSpc>
                <a:spcPts val="1200"/>
              </a:lnSpc>
              <a:buClr>
                <a:schemeClr val="tx1"/>
              </a:buClr>
            </a:pPr>
            <a:r>
              <a:rPr lang="en-GB" sz="1000" kern="0" dirty="0"/>
              <a:t>GSK Sales Representative</a:t>
            </a:r>
          </a:p>
          <a:p>
            <a:pPr>
              <a:lnSpc>
                <a:spcPts val="1200"/>
              </a:lnSpc>
              <a:buClr>
                <a:schemeClr val="tx1"/>
              </a:buClr>
            </a:pPr>
            <a:r>
              <a:rPr lang="en-GB" sz="1000" i="0" kern="0" dirty="0"/>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Nicola</a:t>
            </a:r>
          </a:p>
          <a:p>
            <a:pPr>
              <a:lnSpc>
                <a:spcPts val="1200"/>
              </a:lnSpc>
              <a:buClr>
                <a:srgbClr val="544F40"/>
              </a:buClr>
            </a:pPr>
            <a:r>
              <a:rPr lang="en-GB" sz="1000" kern="0" dirty="0">
                <a:solidFill>
                  <a:srgbClr val="544F40"/>
                </a:solidFill>
              </a:rPr>
              <a:t>Clinical trials nurse</a:t>
            </a:r>
          </a:p>
          <a:p>
            <a:pPr>
              <a:lnSpc>
                <a:spcPts val="1200"/>
              </a:lnSpc>
              <a:buClr>
                <a:srgbClr val="544F40"/>
              </a:buClr>
            </a:pPr>
            <a:r>
              <a:rPr lang="en-GB" sz="1000" kern="0" dirty="0">
                <a:solidFill>
                  <a:srgbClr val="544F40"/>
                </a:solidFill>
              </a:rPr>
              <a:t>Addenbrookes, UK</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1182440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3">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Ma</a:t>
            </a:r>
          </a:p>
          <a:p>
            <a:pPr>
              <a:lnSpc>
                <a:spcPts val="1200"/>
              </a:lnSpc>
              <a:buClr>
                <a:srgbClr val="544F40"/>
              </a:buClr>
            </a:pPr>
            <a:r>
              <a:rPr lang="en-GB" sz="1000" kern="0" dirty="0">
                <a:solidFill>
                  <a:srgbClr val="544F40"/>
                </a:solidFill>
              </a:rPr>
              <a:t>Augmentin production line</a:t>
            </a:r>
          </a:p>
          <a:p>
            <a:pPr>
              <a:lnSpc>
                <a:spcPts val="1200"/>
              </a:lnSpc>
              <a:buClr>
                <a:srgbClr val="544F40"/>
              </a:buClr>
            </a:pPr>
            <a:r>
              <a:rPr lang="en-GB" sz="1000" kern="0" dirty="0">
                <a:solidFill>
                  <a:srgbClr val="544F40"/>
                </a:solidFill>
              </a:rPr>
              <a:t>Jeddah, Saudi Arabia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337908425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4">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grpSp>
        <p:nvGrpSpPr>
          <p:cNvPr id="11" name="Group 10"/>
          <p:cNvGrpSpPr/>
          <p:nvPr userDrawn="1"/>
        </p:nvGrpSpPr>
        <p:grpSpPr>
          <a:xfrm>
            <a:off x="6777728" y="5656279"/>
            <a:ext cx="2366272" cy="913556"/>
            <a:chOff x="6777729" y="3920032"/>
            <a:chExt cx="2366272" cy="913556"/>
          </a:xfrm>
        </p:grpSpPr>
        <p:sp>
          <p:nvSpPr>
            <p:cNvPr id="12" name="TextBox 11"/>
            <p:cNvSpPr txBox="1"/>
            <p:nvPr userDrawn="1"/>
          </p:nvSpPr>
          <p:spPr>
            <a:xfrm>
              <a:off x="6777729" y="4565019"/>
              <a:ext cx="2366272" cy="268569"/>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800" kern="0" dirty="0">
                  <a:solidFill>
                    <a:srgbClr val="544F40"/>
                  </a:solidFill>
                </a:rPr>
                <a:t>Photo credit Martin Web/Save the Children</a:t>
              </a:r>
            </a:p>
          </p:txBody>
        </p:sp>
        <p:sp>
          <p:nvSpPr>
            <p:cNvPr id="13" name="TextBox 12"/>
            <p:cNvSpPr txBox="1"/>
            <p:nvPr userDrawn="1"/>
          </p:nvSpPr>
          <p:spPr>
            <a:xfrm>
              <a:off x="6777729" y="3920032"/>
              <a:ext cx="2366271"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Elizabeth and Patience</a:t>
              </a:r>
            </a:p>
            <a:p>
              <a:pPr>
                <a:lnSpc>
                  <a:spcPts val="1200"/>
                </a:lnSpc>
                <a:buClr>
                  <a:srgbClr val="544F40"/>
                </a:buClr>
              </a:pPr>
              <a:r>
                <a:rPr lang="en-GB" sz="1000" kern="0" dirty="0">
                  <a:solidFill>
                    <a:srgbClr val="544F40"/>
                  </a:solidFill>
                </a:rPr>
                <a:t>Save the Children clinic attendee</a:t>
              </a:r>
            </a:p>
            <a:p>
              <a:pPr>
                <a:lnSpc>
                  <a:spcPts val="1200"/>
                </a:lnSpc>
                <a:buClr>
                  <a:srgbClr val="544F40"/>
                </a:buClr>
              </a:pPr>
              <a:r>
                <a:rPr lang="en-GB" sz="1000" kern="0" dirty="0">
                  <a:solidFill>
                    <a:srgbClr val="544F40"/>
                  </a:solidFill>
                </a:rPr>
                <a:t>Liberia</a:t>
              </a:r>
            </a:p>
          </p:txBody>
        </p:sp>
      </p:gr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60056957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5">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3" name="Picture 12"/>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6" name="Picture 1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Hui</a:t>
            </a:r>
          </a:p>
          <a:p>
            <a:pPr>
              <a:lnSpc>
                <a:spcPts val="1200"/>
              </a:lnSpc>
              <a:buClr>
                <a:srgbClr val="544F40"/>
              </a:buClr>
            </a:pPr>
            <a:r>
              <a:rPr lang="en-GB" sz="1000" kern="0" dirty="0">
                <a:solidFill>
                  <a:srgbClr val="544F40"/>
                </a:solidFill>
              </a:rPr>
              <a:t>Process scientist</a:t>
            </a:r>
          </a:p>
          <a:p>
            <a:pPr>
              <a:lnSpc>
                <a:spcPts val="1200"/>
              </a:lnSpc>
              <a:buClr>
                <a:srgbClr val="544F40"/>
              </a:buClr>
            </a:pPr>
            <a:r>
              <a:rPr lang="en-GB" sz="1000" kern="0" dirty="0">
                <a:solidFill>
                  <a:srgbClr val="544F40"/>
                </a:solidFill>
              </a:rPr>
              <a:t>China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7001204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6">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Pam</a:t>
            </a:r>
          </a:p>
          <a:p>
            <a:pPr>
              <a:lnSpc>
                <a:spcPts val="1200"/>
              </a:lnSpc>
              <a:buClr>
                <a:srgbClr val="544F40"/>
              </a:buClr>
            </a:pPr>
            <a:r>
              <a:rPr lang="en-GB" sz="1000" kern="0" dirty="0">
                <a:solidFill>
                  <a:srgbClr val="544F40"/>
                </a:solidFill>
              </a:rPr>
              <a:t>Respiratory manufacturing </a:t>
            </a:r>
          </a:p>
          <a:p>
            <a:pPr>
              <a:lnSpc>
                <a:spcPts val="1200"/>
              </a:lnSpc>
              <a:buClr>
                <a:srgbClr val="544F40"/>
              </a:buClr>
            </a:pPr>
            <a:r>
              <a:rPr lang="en-GB" sz="1000" kern="0" dirty="0">
                <a:solidFill>
                  <a:srgbClr val="544F40"/>
                </a:solidFill>
              </a:rPr>
              <a:t>North Carolina, USA</a:t>
            </a:r>
          </a:p>
        </p:txBody>
      </p:sp>
      <p:sp>
        <p:nvSpPr>
          <p:cNvPr id="9"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13420337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6"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9" name="TextBox 8"/>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Janet</a:t>
            </a:r>
          </a:p>
          <a:p>
            <a:pPr>
              <a:lnSpc>
                <a:spcPts val="1200"/>
              </a:lnSpc>
              <a:buClr>
                <a:srgbClr val="544F40"/>
              </a:buClr>
            </a:pPr>
            <a:r>
              <a:rPr lang="en-GB" sz="1000" kern="0" dirty="0">
                <a:solidFill>
                  <a:srgbClr val="544F40"/>
                </a:solidFill>
              </a:rPr>
              <a:t>COPD patient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7265761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8">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hqprint">
            <a:extLst>
              <a:ext uri="{28A0092B-C50C-407E-A947-70E740481C1C}">
                <a14:useLocalDpi xmlns:a14="http://schemas.microsoft.com/office/drawing/2010/main"/>
              </a:ext>
            </a:extLst>
          </a:blip>
          <a:srcRect b="-45"/>
          <a:stretch/>
        </p:blipFill>
        <p:spPr>
          <a:xfrm>
            <a:off x="-1" y="-1"/>
            <a:ext cx="9144001" cy="6858001"/>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68" r="16851"/>
          <a:stretch/>
        </p:blipFill>
        <p:spPr>
          <a:xfrm>
            <a:off x="5241075" y="2821572"/>
            <a:ext cx="3902926" cy="382739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4"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5"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10" name="TextBox 9"/>
          <p:cNvSpPr txBox="1"/>
          <p:nvPr userDrawn="1"/>
        </p:nvSpPr>
        <p:spPr>
          <a:xfrm>
            <a:off x="-1"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Chee Yong</a:t>
            </a:r>
          </a:p>
          <a:p>
            <a:pPr>
              <a:lnSpc>
                <a:spcPts val="1200"/>
              </a:lnSpc>
              <a:buClr>
                <a:srgbClr val="544F40"/>
              </a:buClr>
            </a:pPr>
            <a:r>
              <a:rPr lang="en-GB" sz="1000" kern="0" dirty="0">
                <a:solidFill>
                  <a:srgbClr val="544F40"/>
                </a:solidFill>
              </a:rPr>
              <a:t>Senior Chemist </a:t>
            </a:r>
          </a:p>
          <a:p>
            <a:pPr>
              <a:lnSpc>
                <a:spcPts val="1200"/>
              </a:lnSpc>
              <a:buClr>
                <a:srgbClr val="544F40"/>
              </a:buClr>
            </a:pPr>
            <a:r>
              <a:rPr lang="en-GB" sz="1000" kern="0" dirty="0">
                <a:solidFill>
                  <a:srgbClr val="544F40"/>
                </a:solidFill>
              </a:rPr>
              <a:t>Singapore</a:t>
            </a:r>
          </a:p>
        </p:txBody>
      </p:sp>
    </p:spTree>
    <p:extLst>
      <p:ext uri="{BB962C8B-B14F-4D97-AF65-F5344CB8AC3E}">
        <p14:creationId xmlns:p14="http://schemas.microsoft.com/office/powerpoint/2010/main" val="2882243673"/>
      </p:ext>
    </p:extLst>
  </p:cSld>
  <p:clrMapOvr>
    <a:masterClrMapping/>
  </p:clrMapOvr>
  <p:extLst mod="1">
    <p:ext uri="{DCECCB84-F9BA-43D5-87BE-67443E8EF086}">
      <p15:sldGuideLst xmlns:p15="http://schemas.microsoft.com/office/powerpoint/2012/main" xmlns="">
        <p15:guide id="1" orient="horz" pos="1800">
          <p15:clr>
            <a:srgbClr val="FBAE40"/>
          </p15:clr>
        </p15:guide>
        <p15:guide id="2" pos="2880">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itle Slide Image 19">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pic>
        <p:nvPicPr>
          <p:cNvPr id="2" name="Picture 1"/>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0"/>
            <a:ext cx="9144000" cy="6872514"/>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5" name="Picture 1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7"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7" name="TextBox 6"/>
          <p:cNvSpPr txBox="1"/>
          <p:nvPr userDrawn="1"/>
        </p:nvSpPr>
        <p:spPr>
          <a:xfrm>
            <a:off x="6775704" y="5977697"/>
            <a:ext cx="2368296" cy="592138"/>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Farai</a:t>
            </a:r>
          </a:p>
          <a:p>
            <a:pPr>
              <a:lnSpc>
                <a:spcPts val="1200"/>
              </a:lnSpc>
              <a:buClr>
                <a:srgbClr val="544F40"/>
              </a:buClr>
            </a:pPr>
            <a:r>
              <a:rPr lang="en-GB" sz="1000" kern="0" dirty="0">
                <a:solidFill>
                  <a:srgbClr val="544F40"/>
                </a:solidFill>
              </a:rPr>
              <a:t>Strategy Director, US Pharma</a:t>
            </a:r>
          </a:p>
          <a:p>
            <a:pPr>
              <a:lnSpc>
                <a:spcPts val="1200"/>
              </a:lnSpc>
              <a:buClr>
                <a:srgbClr val="544F40"/>
              </a:buClr>
            </a:pPr>
            <a:r>
              <a:rPr lang="en-GB" sz="1000" kern="0" dirty="0">
                <a:solidFill>
                  <a:srgbClr val="544F40"/>
                </a:solidFill>
              </a:rPr>
              <a:t>USA</a:t>
            </a:r>
          </a:p>
        </p:txBody>
      </p:sp>
      <p:sp>
        <p:nvSpPr>
          <p:cNvPr id="8"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21313330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0">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2350"/>
          <a:stretch/>
        </p:blipFill>
        <p:spPr>
          <a:xfrm>
            <a:off x="0" y="2821572"/>
            <a:ext cx="4110884" cy="3827396"/>
          </a:xfrm>
          <a:prstGeom prst="rect">
            <a:avLst/>
          </a:prstGeom>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8" name="Text Placeholder 23"/>
          <p:cNvSpPr>
            <a:spLocks noGrp="1"/>
          </p:cNvSpPr>
          <p:nvPr>
            <p:ph type="body" sz="quarter" idx="11" hasCustomPrompt="1"/>
          </p:nvPr>
        </p:nvSpPr>
        <p:spPr>
          <a:xfrm>
            <a:off x="34920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
        <p:nvSpPr>
          <p:cNvPr id="8" name="TextBox 7"/>
          <p:cNvSpPr txBox="1"/>
          <p:nvPr userDrawn="1"/>
        </p:nvSpPr>
        <p:spPr>
          <a:xfrm>
            <a:off x="6775704"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0" name="Text Placeholder 13"/>
          <p:cNvSpPr>
            <a:spLocks noGrp="1"/>
          </p:cNvSpPr>
          <p:nvPr>
            <p:ph type="body" sz="quarter" idx="10"/>
          </p:nvPr>
        </p:nvSpPr>
        <p:spPr>
          <a:xfrm>
            <a:off x="348548" y="4039393"/>
            <a:ext cx="2880360" cy="666849"/>
          </a:xfrm>
        </p:spPr>
        <p:txBody>
          <a:bodyPr anchor="b" anchorCtr="0">
            <a:noAutofit/>
          </a:bodyPr>
          <a:lstStyle>
            <a:lvl1pPr marL="0" indent="0">
              <a:lnSpc>
                <a:spcPts val="2600"/>
              </a:lnSpc>
              <a:spcAft>
                <a:spcPts val="0"/>
              </a:spcAft>
              <a:buNone/>
              <a:defRPr sz="2600" b="1">
                <a:solidFill>
                  <a:schemeClr val="bg1"/>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Tree>
    <p:extLst>
      <p:ext uri="{BB962C8B-B14F-4D97-AF65-F5344CB8AC3E}">
        <p14:creationId xmlns:p14="http://schemas.microsoft.com/office/powerpoint/2010/main" val="46137069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le Slide Image 21">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r="17908"/>
          <a:stretch/>
        </p:blipFill>
        <p:spPr>
          <a:xfrm>
            <a:off x="5231449" y="2806465"/>
            <a:ext cx="3865419" cy="3842504"/>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494744" y="243666"/>
            <a:ext cx="1441710" cy="711063"/>
          </a:xfrm>
          <a:prstGeom prst="rect">
            <a:avLst/>
          </a:prstGeom>
        </p:spPr>
      </p:pic>
      <p:sp>
        <p:nvSpPr>
          <p:cNvPr id="10" name="TextBox 9"/>
          <p:cNvSpPr txBox="1"/>
          <p:nvPr userDrawn="1"/>
        </p:nvSpPr>
        <p:spPr>
          <a:xfrm>
            <a:off x="0" y="5975475"/>
            <a:ext cx="2368296" cy="594360"/>
          </a:xfrm>
          <a:prstGeom prst="rect">
            <a:avLst/>
          </a:prstGeom>
          <a:solidFill>
            <a:schemeClr val="bg1"/>
          </a:solidFill>
        </p:spPr>
        <p:txBody>
          <a:bodyPr wrap="square" lIns="228600" tIns="0" rIns="0" bIns="0" rtlCol="0" anchor="ctr" anchorCtr="0">
            <a:noAutofit/>
          </a:bodyPr>
          <a:lstStyle/>
          <a:p>
            <a:pPr>
              <a:lnSpc>
                <a:spcPts val="1200"/>
              </a:lnSpc>
              <a:buClr>
                <a:srgbClr val="544F40"/>
              </a:buClr>
            </a:pPr>
            <a:r>
              <a:rPr lang="en-GB" sz="1000" b="1" kern="0" dirty="0">
                <a:solidFill>
                  <a:srgbClr val="F36633"/>
                </a:solidFill>
              </a:rPr>
              <a:t>Mili</a:t>
            </a:r>
          </a:p>
          <a:p>
            <a:pPr>
              <a:lnSpc>
                <a:spcPts val="1200"/>
              </a:lnSpc>
              <a:buClr>
                <a:srgbClr val="544F40"/>
              </a:buClr>
            </a:pPr>
            <a:r>
              <a:rPr lang="en-GB" sz="1000" kern="0" dirty="0">
                <a:solidFill>
                  <a:srgbClr val="544F40"/>
                </a:solidFill>
              </a:rPr>
              <a:t>Oncology scientist</a:t>
            </a:r>
          </a:p>
          <a:p>
            <a:pPr>
              <a:lnSpc>
                <a:spcPts val="1200"/>
              </a:lnSpc>
              <a:buClr>
                <a:srgbClr val="544F40"/>
              </a:buClr>
            </a:pPr>
            <a:r>
              <a:rPr lang="en-GB" sz="1000" kern="0" dirty="0">
                <a:solidFill>
                  <a:srgbClr val="544F40"/>
                </a:solidFill>
              </a:rPr>
              <a:t>Philadelphia, USA</a:t>
            </a:r>
          </a:p>
        </p:txBody>
      </p:sp>
      <p:sp>
        <p:nvSpPr>
          <p:cNvPr id="15" name="Text Placeholder 13"/>
          <p:cNvSpPr>
            <a:spLocks noGrp="1"/>
          </p:cNvSpPr>
          <p:nvPr>
            <p:ph type="body" sz="quarter" idx="12"/>
          </p:nvPr>
        </p:nvSpPr>
        <p:spPr>
          <a:xfrm>
            <a:off x="5913008" y="4039393"/>
            <a:ext cx="2880360" cy="666849"/>
          </a:xfrm>
        </p:spPr>
        <p:txBody>
          <a:bodyPr anchor="b" anchorCtr="0">
            <a:noAutofit/>
          </a:bodyPr>
          <a:lstStyle>
            <a:lvl1pPr marL="0" indent="0">
              <a:lnSpc>
                <a:spcPts val="2600"/>
              </a:lnSpc>
              <a:spcAft>
                <a:spcPts val="0"/>
              </a:spcAft>
              <a:buNone/>
              <a:defRPr sz="2600" b="1">
                <a:solidFill>
                  <a:schemeClr val="bg2"/>
                </a:solidFill>
              </a:defRPr>
            </a:lvl1pPr>
            <a:lvl2pPr marL="271463" indent="0">
              <a:lnSpc>
                <a:spcPts val="2600"/>
              </a:lnSpc>
              <a:spcAft>
                <a:spcPts val="0"/>
              </a:spcAft>
              <a:buNone/>
              <a:defRPr sz="2600" b="1">
                <a:solidFill>
                  <a:schemeClr val="bg1"/>
                </a:solidFill>
              </a:defRPr>
            </a:lvl2pPr>
            <a:lvl3pPr marL="533400" indent="0">
              <a:lnSpc>
                <a:spcPts val="2600"/>
              </a:lnSpc>
              <a:spcAft>
                <a:spcPts val="0"/>
              </a:spcAft>
              <a:buNone/>
              <a:defRPr sz="2600" b="1">
                <a:solidFill>
                  <a:schemeClr val="bg1"/>
                </a:solidFill>
              </a:defRPr>
            </a:lvl3pPr>
            <a:lvl4pPr marL="815975" indent="0">
              <a:lnSpc>
                <a:spcPts val="2600"/>
              </a:lnSpc>
              <a:spcAft>
                <a:spcPts val="0"/>
              </a:spcAft>
              <a:buNone/>
              <a:defRPr sz="2600" b="1">
                <a:solidFill>
                  <a:schemeClr val="bg1"/>
                </a:solidFill>
              </a:defRPr>
            </a:lvl4pPr>
            <a:lvl5pPr marL="1104900" indent="0">
              <a:lnSpc>
                <a:spcPts val="2600"/>
              </a:lnSpc>
              <a:spcAft>
                <a:spcPts val="0"/>
              </a:spcAft>
              <a:buNone/>
              <a:defRPr sz="2600" b="1">
                <a:solidFill>
                  <a:schemeClr val="bg1"/>
                </a:solidFill>
              </a:defRPr>
            </a:lvl5pPr>
          </a:lstStyle>
          <a:p>
            <a:pPr lvl="0"/>
            <a:r>
              <a:rPr lang="en-US" dirty="0"/>
              <a:t>Click to edit Master text</a:t>
            </a:r>
          </a:p>
        </p:txBody>
      </p:sp>
      <p:sp>
        <p:nvSpPr>
          <p:cNvPr id="16" name="Text Placeholder 23"/>
          <p:cNvSpPr>
            <a:spLocks noGrp="1"/>
          </p:cNvSpPr>
          <p:nvPr>
            <p:ph type="body" sz="quarter" idx="13" hasCustomPrompt="1"/>
          </p:nvPr>
        </p:nvSpPr>
        <p:spPr>
          <a:xfrm>
            <a:off x="5913660" y="5055444"/>
            <a:ext cx="2437543" cy="492443"/>
          </a:xfrm>
        </p:spPr>
        <p:txBody>
          <a:bodyPr vert="horz" lIns="0" tIns="0" rIns="0" bIns="0" rtlCol="0" anchor="t" anchorCtr="0">
            <a:spAutoFit/>
          </a:bodyPr>
          <a:lstStyle>
            <a:lvl1pPr marL="0" marR="0" indent="0" algn="l" defTabSz="914400" rtl="0" eaLnBrk="1" fontAlgn="auto" latinLnBrk="0" hangingPunct="1">
              <a:lnSpc>
                <a:spcPct val="100000"/>
              </a:lnSpc>
              <a:spcBef>
                <a:spcPts val="0"/>
              </a:spcBef>
              <a:spcAft>
                <a:spcPts val="0"/>
              </a:spcAft>
              <a:buClr>
                <a:schemeClr val="accent2"/>
              </a:buClr>
              <a:buSzTx/>
              <a:buFont typeface="Arial" pitchFamily="34" charset="0"/>
              <a:buNone/>
              <a:tabLst/>
              <a:defRPr lang="en-US" i="0" dirty="0" smtClean="0">
                <a:solidFill>
                  <a:schemeClr val="bg1"/>
                </a:solidFill>
                <a:latin typeface="+mn-lt"/>
              </a:defRPr>
            </a:lvl1pPr>
          </a:lstStyle>
          <a:p>
            <a:r>
              <a:rPr lang="en-US" dirty="0"/>
              <a:t>Click to edit Master subheading</a:t>
            </a:r>
            <a:endParaRPr lang="en-GB" dirty="0"/>
          </a:p>
        </p:txBody>
      </p:sp>
    </p:spTree>
    <p:extLst>
      <p:ext uri="{BB962C8B-B14F-4D97-AF65-F5344CB8AC3E}">
        <p14:creationId xmlns:p14="http://schemas.microsoft.com/office/powerpoint/2010/main" val="78222986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61" Type="http://schemas.openxmlformats.org/officeDocument/2006/relationships/slideLayout" Target="../slideLayouts/slideLayout6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89.xml"/><Relationship Id="rId18" Type="http://schemas.openxmlformats.org/officeDocument/2006/relationships/slideLayout" Target="../slideLayouts/slideLayout94.xml"/><Relationship Id="rId26" Type="http://schemas.openxmlformats.org/officeDocument/2006/relationships/slideLayout" Target="../slideLayouts/slideLayout102.xml"/><Relationship Id="rId39" Type="http://schemas.openxmlformats.org/officeDocument/2006/relationships/slideLayout" Target="../slideLayouts/slideLayout115.xml"/><Relationship Id="rId21" Type="http://schemas.openxmlformats.org/officeDocument/2006/relationships/slideLayout" Target="../slideLayouts/slideLayout97.xml"/><Relationship Id="rId34" Type="http://schemas.openxmlformats.org/officeDocument/2006/relationships/slideLayout" Target="../slideLayouts/slideLayout110.xml"/><Relationship Id="rId42" Type="http://schemas.openxmlformats.org/officeDocument/2006/relationships/slideLayout" Target="../slideLayouts/slideLayout118.xml"/><Relationship Id="rId47" Type="http://schemas.openxmlformats.org/officeDocument/2006/relationships/slideLayout" Target="../slideLayouts/slideLayout123.xml"/><Relationship Id="rId50" Type="http://schemas.openxmlformats.org/officeDocument/2006/relationships/slideLayout" Target="../slideLayouts/slideLayout126.xml"/><Relationship Id="rId55" Type="http://schemas.openxmlformats.org/officeDocument/2006/relationships/slideLayout" Target="../slideLayouts/slideLayout131.xml"/><Relationship Id="rId63" Type="http://schemas.openxmlformats.org/officeDocument/2006/relationships/slideLayout" Target="../slideLayouts/slideLayout139.xml"/><Relationship Id="rId68" Type="http://schemas.openxmlformats.org/officeDocument/2006/relationships/slideLayout" Target="../slideLayouts/slideLayout144.xml"/><Relationship Id="rId7" Type="http://schemas.openxmlformats.org/officeDocument/2006/relationships/slideLayout" Target="../slideLayouts/slideLayout83.xml"/><Relationship Id="rId71" Type="http://schemas.openxmlformats.org/officeDocument/2006/relationships/slideLayout" Target="../slideLayouts/slideLayout147.xml"/><Relationship Id="rId2" Type="http://schemas.openxmlformats.org/officeDocument/2006/relationships/slideLayout" Target="../slideLayouts/slideLayout78.xml"/><Relationship Id="rId16" Type="http://schemas.openxmlformats.org/officeDocument/2006/relationships/slideLayout" Target="../slideLayouts/slideLayout92.xml"/><Relationship Id="rId29" Type="http://schemas.openxmlformats.org/officeDocument/2006/relationships/slideLayout" Target="../slideLayouts/slideLayout105.xml"/><Relationship Id="rId11" Type="http://schemas.openxmlformats.org/officeDocument/2006/relationships/slideLayout" Target="../slideLayouts/slideLayout87.xml"/><Relationship Id="rId24" Type="http://schemas.openxmlformats.org/officeDocument/2006/relationships/slideLayout" Target="../slideLayouts/slideLayout100.xml"/><Relationship Id="rId32" Type="http://schemas.openxmlformats.org/officeDocument/2006/relationships/slideLayout" Target="../slideLayouts/slideLayout108.xml"/><Relationship Id="rId37" Type="http://schemas.openxmlformats.org/officeDocument/2006/relationships/slideLayout" Target="../slideLayouts/slideLayout113.xml"/><Relationship Id="rId40" Type="http://schemas.openxmlformats.org/officeDocument/2006/relationships/slideLayout" Target="../slideLayouts/slideLayout116.xml"/><Relationship Id="rId45" Type="http://schemas.openxmlformats.org/officeDocument/2006/relationships/slideLayout" Target="../slideLayouts/slideLayout121.xml"/><Relationship Id="rId53" Type="http://schemas.openxmlformats.org/officeDocument/2006/relationships/slideLayout" Target="../slideLayouts/slideLayout129.xml"/><Relationship Id="rId58" Type="http://schemas.openxmlformats.org/officeDocument/2006/relationships/slideLayout" Target="../slideLayouts/slideLayout134.xml"/><Relationship Id="rId66" Type="http://schemas.openxmlformats.org/officeDocument/2006/relationships/slideLayout" Target="../slideLayouts/slideLayout142.xml"/><Relationship Id="rId74" Type="http://schemas.openxmlformats.org/officeDocument/2006/relationships/theme" Target="../theme/theme2.xml"/><Relationship Id="rId5" Type="http://schemas.openxmlformats.org/officeDocument/2006/relationships/slideLayout" Target="../slideLayouts/slideLayout81.xml"/><Relationship Id="rId15" Type="http://schemas.openxmlformats.org/officeDocument/2006/relationships/slideLayout" Target="../slideLayouts/slideLayout91.xml"/><Relationship Id="rId23" Type="http://schemas.openxmlformats.org/officeDocument/2006/relationships/slideLayout" Target="../slideLayouts/slideLayout99.xml"/><Relationship Id="rId28" Type="http://schemas.openxmlformats.org/officeDocument/2006/relationships/slideLayout" Target="../slideLayouts/slideLayout104.xml"/><Relationship Id="rId36" Type="http://schemas.openxmlformats.org/officeDocument/2006/relationships/slideLayout" Target="../slideLayouts/slideLayout112.xml"/><Relationship Id="rId49" Type="http://schemas.openxmlformats.org/officeDocument/2006/relationships/slideLayout" Target="../slideLayouts/slideLayout125.xml"/><Relationship Id="rId57" Type="http://schemas.openxmlformats.org/officeDocument/2006/relationships/slideLayout" Target="../slideLayouts/slideLayout133.xml"/><Relationship Id="rId61" Type="http://schemas.openxmlformats.org/officeDocument/2006/relationships/slideLayout" Target="../slideLayouts/slideLayout137.xml"/><Relationship Id="rId10" Type="http://schemas.openxmlformats.org/officeDocument/2006/relationships/slideLayout" Target="../slideLayouts/slideLayout86.xml"/><Relationship Id="rId19" Type="http://schemas.openxmlformats.org/officeDocument/2006/relationships/slideLayout" Target="../slideLayouts/slideLayout95.xml"/><Relationship Id="rId31" Type="http://schemas.openxmlformats.org/officeDocument/2006/relationships/slideLayout" Target="../slideLayouts/slideLayout107.xml"/><Relationship Id="rId44" Type="http://schemas.openxmlformats.org/officeDocument/2006/relationships/slideLayout" Target="../slideLayouts/slideLayout120.xml"/><Relationship Id="rId52" Type="http://schemas.openxmlformats.org/officeDocument/2006/relationships/slideLayout" Target="../slideLayouts/slideLayout128.xml"/><Relationship Id="rId60" Type="http://schemas.openxmlformats.org/officeDocument/2006/relationships/slideLayout" Target="../slideLayouts/slideLayout136.xml"/><Relationship Id="rId65" Type="http://schemas.openxmlformats.org/officeDocument/2006/relationships/slideLayout" Target="../slideLayouts/slideLayout141.xml"/><Relationship Id="rId73" Type="http://schemas.openxmlformats.org/officeDocument/2006/relationships/slideLayout" Target="../slideLayouts/slideLayout149.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slideLayout" Target="../slideLayouts/slideLayout90.xml"/><Relationship Id="rId22" Type="http://schemas.openxmlformats.org/officeDocument/2006/relationships/slideLayout" Target="../slideLayouts/slideLayout98.xml"/><Relationship Id="rId27" Type="http://schemas.openxmlformats.org/officeDocument/2006/relationships/slideLayout" Target="../slideLayouts/slideLayout103.xml"/><Relationship Id="rId30" Type="http://schemas.openxmlformats.org/officeDocument/2006/relationships/slideLayout" Target="../slideLayouts/slideLayout106.xml"/><Relationship Id="rId35" Type="http://schemas.openxmlformats.org/officeDocument/2006/relationships/slideLayout" Target="../slideLayouts/slideLayout111.xml"/><Relationship Id="rId43" Type="http://schemas.openxmlformats.org/officeDocument/2006/relationships/slideLayout" Target="../slideLayouts/slideLayout119.xml"/><Relationship Id="rId48" Type="http://schemas.openxmlformats.org/officeDocument/2006/relationships/slideLayout" Target="../slideLayouts/slideLayout124.xml"/><Relationship Id="rId56" Type="http://schemas.openxmlformats.org/officeDocument/2006/relationships/slideLayout" Target="../slideLayouts/slideLayout132.xml"/><Relationship Id="rId64" Type="http://schemas.openxmlformats.org/officeDocument/2006/relationships/slideLayout" Target="../slideLayouts/slideLayout140.xml"/><Relationship Id="rId69" Type="http://schemas.openxmlformats.org/officeDocument/2006/relationships/slideLayout" Target="../slideLayouts/slideLayout145.xml"/><Relationship Id="rId8" Type="http://schemas.openxmlformats.org/officeDocument/2006/relationships/slideLayout" Target="../slideLayouts/slideLayout84.xml"/><Relationship Id="rId51" Type="http://schemas.openxmlformats.org/officeDocument/2006/relationships/slideLayout" Target="../slideLayouts/slideLayout127.xml"/><Relationship Id="rId72" Type="http://schemas.openxmlformats.org/officeDocument/2006/relationships/slideLayout" Target="../slideLayouts/slideLayout148.xml"/><Relationship Id="rId3" Type="http://schemas.openxmlformats.org/officeDocument/2006/relationships/slideLayout" Target="../slideLayouts/slideLayout79.xml"/><Relationship Id="rId12" Type="http://schemas.openxmlformats.org/officeDocument/2006/relationships/slideLayout" Target="../slideLayouts/slideLayout88.xml"/><Relationship Id="rId17" Type="http://schemas.openxmlformats.org/officeDocument/2006/relationships/slideLayout" Target="../slideLayouts/slideLayout93.xml"/><Relationship Id="rId25" Type="http://schemas.openxmlformats.org/officeDocument/2006/relationships/slideLayout" Target="../slideLayouts/slideLayout101.xml"/><Relationship Id="rId33" Type="http://schemas.openxmlformats.org/officeDocument/2006/relationships/slideLayout" Target="../slideLayouts/slideLayout109.xml"/><Relationship Id="rId38" Type="http://schemas.openxmlformats.org/officeDocument/2006/relationships/slideLayout" Target="../slideLayouts/slideLayout114.xml"/><Relationship Id="rId46" Type="http://schemas.openxmlformats.org/officeDocument/2006/relationships/slideLayout" Target="../slideLayouts/slideLayout122.xml"/><Relationship Id="rId59" Type="http://schemas.openxmlformats.org/officeDocument/2006/relationships/slideLayout" Target="../slideLayouts/slideLayout135.xml"/><Relationship Id="rId67" Type="http://schemas.openxmlformats.org/officeDocument/2006/relationships/slideLayout" Target="../slideLayouts/slideLayout143.xml"/><Relationship Id="rId20" Type="http://schemas.openxmlformats.org/officeDocument/2006/relationships/slideLayout" Target="../slideLayouts/slideLayout96.xml"/><Relationship Id="rId41" Type="http://schemas.openxmlformats.org/officeDocument/2006/relationships/slideLayout" Target="../slideLayouts/slideLayout117.xml"/><Relationship Id="rId54" Type="http://schemas.openxmlformats.org/officeDocument/2006/relationships/slideLayout" Target="../slideLayouts/slideLayout130.xml"/><Relationship Id="rId62" Type="http://schemas.openxmlformats.org/officeDocument/2006/relationships/slideLayout" Target="../slideLayouts/slideLayout138.xml"/><Relationship Id="rId70" Type="http://schemas.openxmlformats.org/officeDocument/2006/relationships/slideLayout" Target="../slideLayouts/slideLayout146.xml"/><Relationship Id="rId75" Type="http://schemas.openxmlformats.org/officeDocument/2006/relationships/image" Target="../media/image1.png"/><Relationship Id="rId1" Type="http://schemas.openxmlformats.org/officeDocument/2006/relationships/slideLayout" Target="../slideLayouts/slideLayout77.xml"/><Relationship Id="rId6" Type="http://schemas.openxmlformats.org/officeDocument/2006/relationships/slideLayout" Target="../slideLayouts/slideLayout8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162.xml"/><Relationship Id="rId18" Type="http://schemas.openxmlformats.org/officeDocument/2006/relationships/slideLayout" Target="../slideLayouts/slideLayout167.xml"/><Relationship Id="rId26" Type="http://schemas.openxmlformats.org/officeDocument/2006/relationships/slideLayout" Target="../slideLayouts/slideLayout175.xml"/><Relationship Id="rId39" Type="http://schemas.openxmlformats.org/officeDocument/2006/relationships/slideLayout" Target="../slideLayouts/slideLayout188.xml"/><Relationship Id="rId21" Type="http://schemas.openxmlformats.org/officeDocument/2006/relationships/slideLayout" Target="../slideLayouts/slideLayout170.xml"/><Relationship Id="rId34" Type="http://schemas.openxmlformats.org/officeDocument/2006/relationships/slideLayout" Target="../slideLayouts/slideLayout183.xml"/><Relationship Id="rId42" Type="http://schemas.openxmlformats.org/officeDocument/2006/relationships/slideLayout" Target="../slideLayouts/slideLayout191.xml"/><Relationship Id="rId47" Type="http://schemas.openxmlformats.org/officeDocument/2006/relationships/slideLayout" Target="../slideLayouts/slideLayout196.xml"/><Relationship Id="rId50" Type="http://schemas.openxmlformats.org/officeDocument/2006/relationships/slideLayout" Target="../slideLayouts/slideLayout199.xml"/><Relationship Id="rId55" Type="http://schemas.openxmlformats.org/officeDocument/2006/relationships/slideLayout" Target="../slideLayouts/slideLayout204.xml"/><Relationship Id="rId63" Type="http://schemas.openxmlformats.org/officeDocument/2006/relationships/slideLayout" Target="../slideLayouts/slideLayout212.xml"/><Relationship Id="rId68" Type="http://schemas.openxmlformats.org/officeDocument/2006/relationships/slideLayout" Target="../slideLayouts/slideLayout217.xml"/><Relationship Id="rId76" Type="http://schemas.openxmlformats.org/officeDocument/2006/relationships/theme" Target="../theme/theme3.xml"/><Relationship Id="rId7" Type="http://schemas.openxmlformats.org/officeDocument/2006/relationships/slideLayout" Target="../slideLayouts/slideLayout156.xml"/><Relationship Id="rId71" Type="http://schemas.openxmlformats.org/officeDocument/2006/relationships/slideLayout" Target="../slideLayouts/slideLayout220.xml"/><Relationship Id="rId2" Type="http://schemas.openxmlformats.org/officeDocument/2006/relationships/slideLayout" Target="../slideLayouts/slideLayout151.xml"/><Relationship Id="rId16" Type="http://schemas.openxmlformats.org/officeDocument/2006/relationships/slideLayout" Target="../slideLayouts/slideLayout165.xml"/><Relationship Id="rId29" Type="http://schemas.openxmlformats.org/officeDocument/2006/relationships/slideLayout" Target="../slideLayouts/slideLayout178.xml"/><Relationship Id="rId11" Type="http://schemas.openxmlformats.org/officeDocument/2006/relationships/slideLayout" Target="../slideLayouts/slideLayout160.xml"/><Relationship Id="rId24" Type="http://schemas.openxmlformats.org/officeDocument/2006/relationships/slideLayout" Target="../slideLayouts/slideLayout173.xml"/><Relationship Id="rId32" Type="http://schemas.openxmlformats.org/officeDocument/2006/relationships/slideLayout" Target="../slideLayouts/slideLayout181.xml"/><Relationship Id="rId37" Type="http://schemas.openxmlformats.org/officeDocument/2006/relationships/slideLayout" Target="../slideLayouts/slideLayout186.xml"/><Relationship Id="rId40" Type="http://schemas.openxmlformats.org/officeDocument/2006/relationships/slideLayout" Target="../slideLayouts/slideLayout189.xml"/><Relationship Id="rId45" Type="http://schemas.openxmlformats.org/officeDocument/2006/relationships/slideLayout" Target="../slideLayouts/slideLayout194.xml"/><Relationship Id="rId53" Type="http://schemas.openxmlformats.org/officeDocument/2006/relationships/slideLayout" Target="../slideLayouts/slideLayout202.xml"/><Relationship Id="rId58" Type="http://schemas.openxmlformats.org/officeDocument/2006/relationships/slideLayout" Target="../slideLayouts/slideLayout207.xml"/><Relationship Id="rId66" Type="http://schemas.openxmlformats.org/officeDocument/2006/relationships/slideLayout" Target="../slideLayouts/slideLayout215.xml"/><Relationship Id="rId74" Type="http://schemas.openxmlformats.org/officeDocument/2006/relationships/slideLayout" Target="../slideLayouts/slideLayout223.xml"/><Relationship Id="rId5" Type="http://schemas.openxmlformats.org/officeDocument/2006/relationships/slideLayout" Target="../slideLayouts/slideLayout154.xml"/><Relationship Id="rId15" Type="http://schemas.openxmlformats.org/officeDocument/2006/relationships/slideLayout" Target="../slideLayouts/slideLayout164.xml"/><Relationship Id="rId23" Type="http://schemas.openxmlformats.org/officeDocument/2006/relationships/slideLayout" Target="../slideLayouts/slideLayout172.xml"/><Relationship Id="rId28" Type="http://schemas.openxmlformats.org/officeDocument/2006/relationships/slideLayout" Target="../slideLayouts/slideLayout177.xml"/><Relationship Id="rId36" Type="http://schemas.openxmlformats.org/officeDocument/2006/relationships/slideLayout" Target="../slideLayouts/slideLayout185.xml"/><Relationship Id="rId49" Type="http://schemas.openxmlformats.org/officeDocument/2006/relationships/slideLayout" Target="../slideLayouts/slideLayout198.xml"/><Relationship Id="rId57" Type="http://schemas.openxmlformats.org/officeDocument/2006/relationships/slideLayout" Target="../slideLayouts/slideLayout206.xml"/><Relationship Id="rId61" Type="http://schemas.openxmlformats.org/officeDocument/2006/relationships/slideLayout" Target="../slideLayouts/slideLayout210.xml"/><Relationship Id="rId10" Type="http://schemas.openxmlformats.org/officeDocument/2006/relationships/slideLayout" Target="../slideLayouts/slideLayout159.xml"/><Relationship Id="rId19" Type="http://schemas.openxmlformats.org/officeDocument/2006/relationships/slideLayout" Target="../slideLayouts/slideLayout168.xml"/><Relationship Id="rId31" Type="http://schemas.openxmlformats.org/officeDocument/2006/relationships/slideLayout" Target="../slideLayouts/slideLayout180.xml"/><Relationship Id="rId44" Type="http://schemas.openxmlformats.org/officeDocument/2006/relationships/slideLayout" Target="../slideLayouts/slideLayout193.xml"/><Relationship Id="rId52" Type="http://schemas.openxmlformats.org/officeDocument/2006/relationships/slideLayout" Target="../slideLayouts/slideLayout201.xml"/><Relationship Id="rId60" Type="http://schemas.openxmlformats.org/officeDocument/2006/relationships/slideLayout" Target="../slideLayouts/slideLayout209.xml"/><Relationship Id="rId65" Type="http://schemas.openxmlformats.org/officeDocument/2006/relationships/slideLayout" Target="../slideLayouts/slideLayout214.xml"/><Relationship Id="rId73" Type="http://schemas.openxmlformats.org/officeDocument/2006/relationships/slideLayout" Target="../slideLayouts/slideLayout222.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 Id="rId22" Type="http://schemas.openxmlformats.org/officeDocument/2006/relationships/slideLayout" Target="../slideLayouts/slideLayout171.xml"/><Relationship Id="rId27" Type="http://schemas.openxmlformats.org/officeDocument/2006/relationships/slideLayout" Target="../slideLayouts/slideLayout176.xml"/><Relationship Id="rId30" Type="http://schemas.openxmlformats.org/officeDocument/2006/relationships/slideLayout" Target="../slideLayouts/slideLayout179.xml"/><Relationship Id="rId35" Type="http://schemas.openxmlformats.org/officeDocument/2006/relationships/slideLayout" Target="../slideLayouts/slideLayout184.xml"/><Relationship Id="rId43" Type="http://schemas.openxmlformats.org/officeDocument/2006/relationships/slideLayout" Target="../slideLayouts/slideLayout192.xml"/><Relationship Id="rId48" Type="http://schemas.openxmlformats.org/officeDocument/2006/relationships/slideLayout" Target="../slideLayouts/slideLayout197.xml"/><Relationship Id="rId56" Type="http://schemas.openxmlformats.org/officeDocument/2006/relationships/slideLayout" Target="../slideLayouts/slideLayout205.xml"/><Relationship Id="rId64" Type="http://schemas.openxmlformats.org/officeDocument/2006/relationships/slideLayout" Target="../slideLayouts/slideLayout213.xml"/><Relationship Id="rId69" Type="http://schemas.openxmlformats.org/officeDocument/2006/relationships/slideLayout" Target="../slideLayouts/slideLayout218.xml"/><Relationship Id="rId77" Type="http://schemas.openxmlformats.org/officeDocument/2006/relationships/image" Target="../media/image1.png"/><Relationship Id="rId8" Type="http://schemas.openxmlformats.org/officeDocument/2006/relationships/slideLayout" Target="../slideLayouts/slideLayout157.xml"/><Relationship Id="rId51" Type="http://schemas.openxmlformats.org/officeDocument/2006/relationships/slideLayout" Target="../slideLayouts/slideLayout200.xml"/><Relationship Id="rId72" Type="http://schemas.openxmlformats.org/officeDocument/2006/relationships/slideLayout" Target="../slideLayouts/slideLayout221.xml"/><Relationship Id="rId3" Type="http://schemas.openxmlformats.org/officeDocument/2006/relationships/slideLayout" Target="../slideLayouts/slideLayout152.xml"/><Relationship Id="rId12" Type="http://schemas.openxmlformats.org/officeDocument/2006/relationships/slideLayout" Target="../slideLayouts/slideLayout161.xml"/><Relationship Id="rId17" Type="http://schemas.openxmlformats.org/officeDocument/2006/relationships/slideLayout" Target="../slideLayouts/slideLayout166.xml"/><Relationship Id="rId25" Type="http://schemas.openxmlformats.org/officeDocument/2006/relationships/slideLayout" Target="../slideLayouts/slideLayout174.xml"/><Relationship Id="rId33" Type="http://schemas.openxmlformats.org/officeDocument/2006/relationships/slideLayout" Target="../slideLayouts/slideLayout182.xml"/><Relationship Id="rId38" Type="http://schemas.openxmlformats.org/officeDocument/2006/relationships/slideLayout" Target="../slideLayouts/slideLayout187.xml"/><Relationship Id="rId46" Type="http://schemas.openxmlformats.org/officeDocument/2006/relationships/slideLayout" Target="../slideLayouts/slideLayout195.xml"/><Relationship Id="rId59" Type="http://schemas.openxmlformats.org/officeDocument/2006/relationships/slideLayout" Target="../slideLayouts/slideLayout208.xml"/><Relationship Id="rId67" Type="http://schemas.openxmlformats.org/officeDocument/2006/relationships/slideLayout" Target="../slideLayouts/slideLayout216.xml"/><Relationship Id="rId20" Type="http://schemas.openxmlformats.org/officeDocument/2006/relationships/slideLayout" Target="../slideLayouts/slideLayout169.xml"/><Relationship Id="rId41" Type="http://schemas.openxmlformats.org/officeDocument/2006/relationships/slideLayout" Target="../slideLayouts/slideLayout190.xml"/><Relationship Id="rId54" Type="http://schemas.openxmlformats.org/officeDocument/2006/relationships/slideLayout" Target="../slideLayouts/slideLayout203.xml"/><Relationship Id="rId62" Type="http://schemas.openxmlformats.org/officeDocument/2006/relationships/slideLayout" Target="../slideLayouts/slideLayout211.xml"/><Relationship Id="rId70" Type="http://schemas.openxmlformats.org/officeDocument/2006/relationships/slideLayout" Target="../slideLayouts/slideLayout219.xml"/><Relationship Id="rId75" Type="http://schemas.openxmlformats.org/officeDocument/2006/relationships/slideLayout" Target="../slideLayouts/slideLayout224.xml"/><Relationship Id="rId1" Type="http://schemas.openxmlformats.org/officeDocument/2006/relationships/slideLayout" Target="../slideLayouts/slideLayout150.xml"/><Relationship Id="rId6" Type="http://schemas.openxmlformats.org/officeDocument/2006/relationships/slideLayout" Target="../slideLayouts/slideLayout155.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237.xml"/><Relationship Id="rId18" Type="http://schemas.openxmlformats.org/officeDocument/2006/relationships/slideLayout" Target="../slideLayouts/slideLayout242.xml"/><Relationship Id="rId26" Type="http://schemas.openxmlformats.org/officeDocument/2006/relationships/slideLayout" Target="../slideLayouts/slideLayout250.xml"/><Relationship Id="rId39" Type="http://schemas.openxmlformats.org/officeDocument/2006/relationships/slideLayout" Target="../slideLayouts/slideLayout263.xml"/><Relationship Id="rId21" Type="http://schemas.openxmlformats.org/officeDocument/2006/relationships/slideLayout" Target="../slideLayouts/slideLayout245.xml"/><Relationship Id="rId34" Type="http://schemas.openxmlformats.org/officeDocument/2006/relationships/slideLayout" Target="../slideLayouts/slideLayout258.xml"/><Relationship Id="rId42" Type="http://schemas.openxmlformats.org/officeDocument/2006/relationships/slideLayout" Target="../slideLayouts/slideLayout266.xml"/><Relationship Id="rId47" Type="http://schemas.openxmlformats.org/officeDocument/2006/relationships/slideLayout" Target="../slideLayouts/slideLayout271.xml"/><Relationship Id="rId50" Type="http://schemas.openxmlformats.org/officeDocument/2006/relationships/slideLayout" Target="../slideLayouts/slideLayout274.xml"/><Relationship Id="rId55" Type="http://schemas.openxmlformats.org/officeDocument/2006/relationships/slideLayout" Target="../slideLayouts/slideLayout279.xml"/><Relationship Id="rId63" Type="http://schemas.openxmlformats.org/officeDocument/2006/relationships/slideLayout" Target="../slideLayouts/slideLayout287.xml"/><Relationship Id="rId68" Type="http://schemas.openxmlformats.org/officeDocument/2006/relationships/slideLayout" Target="../slideLayouts/slideLayout292.xml"/><Relationship Id="rId7" Type="http://schemas.openxmlformats.org/officeDocument/2006/relationships/slideLayout" Target="../slideLayouts/slideLayout231.xml"/><Relationship Id="rId71" Type="http://schemas.openxmlformats.org/officeDocument/2006/relationships/slideLayout" Target="../slideLayouts/slideLayout295.xml"/><Relationship Id="rId2" Type="http://schemas.openxmlformats.org/officeDocument/2006/relationships/slideLayout" Target="../slideLayouts/slideLayout226.xml"/><Relationship Id="rId16" Type="http://schemas.openxmlformats.org/officeDocument/2006/relationships/slideLayout" Target="../slideLayouts/slideLayout240.xml"/><Relationship Id="rId29" Type="http://schemas.openxmlformats.org/officeDocument/2006/relationships/slideLayout" Target="../slideLayouts/slideLayout253.xml"/><Relationship Id="rId11" Type="http://schemas.openxmlformats.org/officeDocument/2006/relationships/slideLayout" Target="../slideLayouts/slideLayout235.xml"/><Relationship Id="rId24" Type="http://schemas.openxmlformats.org/officeDocument/2006/relationships/slideLayout" Target="../slideLayouts/slideLayout248.xml"/><Relationship Id="rId32" Type="http://schemas.openxmlformats.org/officeDocument/2006/relationships/slideLayout" Target="../slideLayouts/slideLayout256.xml"/><Relationship Id="rId37" Type="http://schemas.openxmlformats.org/officeDocument/2006/relationships/slideLayout" Target="../slideLayouts/slideLayout261.xml"/><Relationship Id="rId40" Type="http://schemas.openxmlformats.org/officeDocument/2006/relationships/slideLayout" Target="../slideLayouts/slideLayout264.xml"/><Relationship Id="rId45" Type="http://schemas.openxmlformats.org/officeDocument/2006/relationships/slideLayout" Target="../slideLayouts/slideLayout269.xml"/><Relationship Id="rId53" Type="http://schemas.openxmlformats.org/officeDocument/2006/relationships/slideLayout" Target="../slideLayouts/slideLayout277.xml"/><Relationship Id="rId58" Type="http://schemas.openxmlformats.org/officeDocument/2006/relationships/slideLayout" Target="../slideLayouts/slideLayout282.xml"/><Relationship Id="rId66" Type="http://schemas.openxmlformats.org/officeDocument/2006/relationships/slideLayout" Target="../slideLayouts/slideLayout290.xml"/><Relationship Id="rId74" Type="http://schemas.openxmlformats.org/officeDocument/2006/relationships/theme" Target="../theme/theme4.xml"/><Relationship Id="rId5" Type="http://schemas.openxmlformats.org/officeDocument/2006/relationships/slideLayout" Target="../slideLayouts/slideLayout229.xml"/><Relationship Id="rId15" Type="http://schemas.openxmlformats.org/officeDocument/2006/relationships/slideLayout" Target="../slideLayouts/slideLayout239.xml"/><Relationship Id="rId23" Type="http://schemas.openxmlformats.org/officeDocument/2006/relationships/slideLayout" Target="../slideLayouts/slideLayout247.xml"/><Relationship Id="rId28" Type="http://schemas.openxmlformats.org/officeDocument/2006/relationships/slideLayout" Target="../slideLayouts/slideLayout252.xml"/><Relationship Id="rId36" Type="http://schemas.openxmlformats.org/officeDocument/2006/relationships/slideLayout" Target="../slideLayouts/slideLayout260.xml"/><Relationship Id="rId49" Type="http://schemas.openxmlformats.org/officeDocument/2006/relationships/slideLayout" Target="../slideLayouts/slideLayout273.xml"/><Relationship Id="rId57" Type="http://schemas.openxmlformats.org/officeDocument/2006/relationships/slideLayout" Target="../slideLayouts/slideLayout281.xml"/><Relationship Id="rId61" Type="http://schemas.openxmlformats.org/officeDocument/2006/relationships/slideLayout" Target="../slideLayouts/slideLayout285.xml"/><Relationship Id="rId10" Type="http://schemas.openxmlformats.org/officeDocument/2006/relationships/slideLayout" Target="../slideLayouts/slideLayout234.xml"/><Relationship Id="rId19" Type="http://schemas.openxmlformats.org/officeDocument/2006/relationships/slideLayout" Target="../slideLayouts/slideLayout243.xml"/><Relationship Id="rId31" Type="http://schemas.openxmlformats.org/officeDocument/2006/relationships/slideLayout" Target="../slideLayouts/slideLayout255.xml"/><Relationship Id="rId44" Type="http://schemas.openxmlformats.org/officeDocument/2006/relationships/slideLayout" Target="../slideLayouts/slideLayout268.xml"/><Relationship Id="rId52" Type="http://schemas.openxmlformats.org/officeDocument/2006/relationships/slideLayout" Target="../slideLayouts/slideLayout276.xml"/><Relationship Id="rId60" Type="http://schemas.openxmlformats.org/officeDocument/2006/relationships/slideLayout" Target="../slideLayouts/slideLayout284.xml"/><Relationship Id="rId65" Type="http://schemas.openxmlformats.org/officeDocument/2006/relationships/slideLayout" Target="../slideLayouts/slideLayout289.xml"/><Relationship Id="rId73" Type="http://schemas.openxmlformats.org/officeDocument/2006/relationships/slideLayout" Target="../slideLayouts/slideLayout297.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slideLayout" Target="../slideLayouts/slideLayout238.xml"/><Relationship Id="rId22" Type="http://schemas.openxmlformats.org/officeDocument/2006/relationships/slideLayout" Target="../slideLayouts/slideLayout246.xml"/><Relationship Id="rId27" Type="http://schemas.openxmlformats.org/officeDocument/2006/relationships/slideLayout" Target="../slideLayouts/slideLayout251.xml"/><Relationship Id="rId30" Type="http://schemas.openxmlformats.org/officeDocument/2006/relationships/slideLayout" Target="../slideLayouts/slideLayout254.xml"/><Relationship Id="rId35" Type="http://schemas.openxmlformats.org/officeDocument/2006/relationships/slideLayout" Target="../slideLayouts/slideLayout259.xml"/><Relationship Id="rId43" Type="http://schemas.openxmlformats.org/officeDocument/2006/relationships/slideLayout" Target="../slideLayouts/slideLayout267.xml"/><Relationship Id="rId48" Type="http://schemas.openxmlformats.org/officeDocument/2006/relationships/slideLayout" Target="../slideLayouts/slideLayout272.xml"/><Relationship Id="rId56" Type="http://schemas.openxmlformats.org/officeDocument/2006/relationships/slideLayout" Target="../slideLayouts/slideLayout280.xml"/><Relationship Id="rId64" Type="http://schemas.openxmlformats.org/officeDocument/2006/relationships/slideLayout" Target="../slideLayouts/slideLayout288.xml"/><Relationship Id="rId69" Type="http://schemas.openxmlformats.org/officeDocument/2006/relationships/slideLayout" Target="../slideLayouts/slideLayout293.xml"/><Relationship Id="rId8" Type="http://schemas.openxmlformats.org/officeDocument/2006/relationships/slideLayout" Target="../slideLayouts/slideLayout232.xml"/><Relationship Id="rId51" Type="http://schemas.openxmlformats.org/officeDocument/2006/relationships/slideLayout" Target="../slideLayouts/slideLayout275.xml"/><Relationship Id="rId72" Type="http://schemas.openxmlformats.org/officeDocument/2006/relationships/slideLayout" Target="../slideLayouts/slideLayout296.xml"/><Relationship Id="rId3" Type="http://schemas.openxmlformats.org/officeDocument/2006/relationships/slideLayout" Target="../slideLayouts/slideLayout227.xml"/><Relationship Id="rId12" Type="http://schemas.openxmlformats.org/officeDocument/2006/relationships/slideLayout" Target="../slideLayouts/slideLayout236.xml"/><Relationship Id="rId17" Type="http://schemas.openxmlformats.org/officeDocument/2006/relationships/slideLayout" Target="../slideLayouts/slideLayout241.xml"/><Relationship Id="rId25" Type="http://schemas.openxmlformats.org/officeDocument/2006/relationships/slideLayout" Target="../slideLayouts/slideLayout249.xml"/><Relationship Id="rId33" Type="http://schemas.openxmlformats.org/officeDocument/2006/relationships/slideLayout" Target="../slideLayouts/slideLayout257.xml"/><Relationship Id="rId38" Type="http://schemas.openxmlformats.org/officeDocument/2006/relationships/slideLayout" Target="../slideLayouts/slideLayout262.xml"/><Relationship Id="rId46" Type="http://schemas.openxmlformats.org/officeDocument/2006/relationships/slideLayout" Target="../slideLayouts/slideLayout270.xml"/><Relationship Id="rId59" Type="http://schemas.openxmlformats.org/officeDocument/2006/relationships/slideLayout" Target="../slideLayouts/slideLayout283.xml"/><Relationship Id="rId67" Type="http://schemas.openxmlformats.org/officeDocument/2006/relationships/slideLayout" Target="../slideLayouts/slideLayout291.xml"/><Relationship Id="rId20" Type="http://schemas.openxmlformats.org/officeDocument/2006/relationships/slideLayout" Target="../slideLayouts/slideLayout244.xml"/><Relationship Id="rId41" Type="http://schemas.openxmlformats.org/officeDocument/2006/relationships/slideLayout" Target="../slideLayouts/slideLayout265.xml"/><Relationship Id="rId54" Type="http://schemas.openxmlformats.org/officeDocument/2006/relationships/slideLayout" Target="../slideLayouts/slideLayout278.xml"/><Relationship Id="rId62" Type="http://schemas.openxmlformats.org/officeDocument/2006/relationships/slideLayout" Target="../slideLayouts/slideLayout286.xml"/><Relationship Id="rId70" Type="http://schemas.openxmlformats.org/officeDocument/2006/relationships/slideLayout" Target="../slideLayouts/slideLayout294.xml"/><Relationship Id="rId75" Type="http://schemas.openxmlformats.org/officeDocument/2006/relationships/image" Target="../media/image1.png"/><Relationship Id="rId1" Type="http://schemas.openxmlformats.org/officeDocument/2006/relationships/slideLayout" Target="../slideLayouts/slideLayout225.xml"/><Relationship Id="rId6" Type="http://schemas.openxmlformats.org/officeDocument/2006/relationships/slideLayout" Target="../slideLayouts/slideLayout23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10.xml"/><Relationship Id="rId18" Type="http://schemas.openxmlformats.org/officeDocument/2006/relationships/slideLayout" Target="../slideLayouts/slideLayout315.xml"/><Relationship Id="rId26" Type="http://schemas.openxmlformats.org/officeDocument/2006/relationships/slideLayout" Target="../slideLayouts/slideLayout323.xml"/><Relationship Id="rId39" Type="http://schemas.openxmlformats.org/officeDocument/2006/relationships/slideLayout" Target="../slideLayouts/slideLayout336.xml"/><Relationship Id="rId21" Type="http://schemas.openxmlformats.org/officeDocument/2006/relationships/slideLayout" Target="../slideLayouts/slideLayout318.xml"/><Relationship Id="rId34" Type="http://schemas.openxmlformats.org/officeDocument/2006/relationships/slideLayout" Target="../slideLayouts/slideLayout331.xml"/><Relationship Id="rId42" Type="http://schemas.openxmlformats.org/officeDocument/2006/relationships/slideLayout" Target="../slideLayouts/slideLayout339.xml"/><Relationship Id="rId47" Type="http://schemas.openxmlformats.org/officeDocument/2006/relationships/slideLayout" Target="../slideLayouts/slideLayout344.xml"/><Relationship Id="rId50" Type="http://schemas.openxmlformats.org/officeDocument/2006/relationships/slideLayout" Target="../slideLayouts/slideLayout347.xml"/><Relationship Id="rId55" Type="http://schemas.openxmlformats.org/officeDocument/2006/relationships/slideLayout" Target="../slideLayouts/slideLayout352.xml"/><Relationship Id="rId63" Type="http://schemas.openxmlformats.org/officeDocument/2006/relationships/slideLayout" Target="../slideLayouts/slideLayout360.xml"/><Relationship Id="rId68" Type="http://schemas.openxmlformats.org/officeDocument/2006/relationships/slideLayout" Target="../slideLayouts/slideLayout365.xml"/><Relationship Id="rId7" Type="http://schemas.openxmlformats.org/officeDocument/2006/relationships/slideLayout" Target="../slideLayouts/slideLayout304.xml"/><Relationship Id="rId71" Type="http://schemas.openxmlformats.org/officeDocument/2006/relationships/slideLayout" Target="../slideLayouts/slideLayout368.xml"/><Relationship Id="rId2" Type="http://schemas.openxmlformats.org/officeDocument/2006/relationships/slideLayout" Target="../slideLayouts/slideLayout299.xml"/><Relationship Id="rId16" Type="http://schemas.openxmlformats.org/officeDocument/2006/relationships/slideLayout" Target="../slideLayouts/slideLayout313.xml"/><Relationship Id="rId29" Type="http://schemas.openxmlformats.org/officeDocument/2006/relationships/slideLayout" Target="../slideLayouts/slideLayout326.xml"/><Relationship Id="rId11" Type="http://schemas.openxmlformats.org/officeDocument/2006/relationships/slideLayout" Target="../slideLayouts/slideLayout308.xml"/><Relationship Id="rId24" Type="http://schemas.openxmlformats.org/officeDocument/2006/relationships/slideLayout" Target="../slideLayouts/slideLayout321.xml"/><Relationship Id="rId32" Type="http://schemas.openxmlformats.org/officeDocument/2006/relationships/slideLayout" Target="../slideLayouts/slideLayout329.xml"/><Relationship Id="rId37" Type="http://schemas.openxmlformats.org/officeDocument/2006/relationships/slideLayout" Target="../slideLayouts/slideLayout334.xml"/><Relationship Id="rId40" Type="http://schemas.openxmlformats.org/officeDocument/2006/relationships/slideLayout" Target="../slideLayouts/slideLayout337.xml"/><Relationship Id="rId45" Type="http://schemas.openxmlformats.org/officeDocument/2006/relationships/slideLayout" Target="../slideLayouts/slideLayout342.xml"/><Relationship Id="rId53" Type="http://schemas.openxmlformats.org/officeDocument/2006/relationships/slideLayout" Target="../slideLayouts/slideLayout350.xml"/><Relationship Id="rId58" Type="http://schemas.openxmlformats.org/officeDocument/2006/relationships/slideLayout" Target="../slideLayouts/slideLayout355.xml"/><Relationship Id="rId66" Type="http://schemas.openxmlformats.org/officeDocument/2006/relationships/slideLayout" Target="../slideLayouts/slideLayout363.xml"/><Relationship Id="rId74" Type="http://schemas.openxmlformats.org/officeDocument/2006/relationships/theme" Target="../theme/theme5.xml"/><Relationship Id="rId5" Type="http://schemas.openxmlformats.org/officeDocument/2006/relationships/slideLayout" Target="../slideLayouts/slideLayout302.xml"/><Relationship Id="rId15" Type="http://schemas.openxmlformats.org/officeDocument/2006/relationships/slideLayout" Target="../slideLayouts/slideLayout312.xml"/><Relationship Id="rId23" Type="http://schemas.openxmlformats.org/officeDocument/2006/relationships/slideLayout" Target="../slideLayouts/slideLayout320.xml"/><Relationship Id="rId28" Type="http://schemas.openxmlformats.org/officeDocument/2006/relationships/slideLayout" Target="../slideLayouts/slideLayout325.xml"/><Relationship Id="rId36" Type="http://schemas.openxmlformats.org/officeDocument/2006/relationships/slideLayout" Target="../slideLayouts/slideLayout333.xml"/><Relationship Id="rId49" Type="http://schemas.openxmlformats.org/officeDocument/2006/relationships/slideLayout" Target="../slideLayouts/slideLayout346.xml"/><Relationship Id="rId57" Type="http://schemas.openxmlformats.org/officeDocument/2006/relationships/slideLayout" Target="../slideLayouts/slideLayout354.xml"/><Relationship Id="rId61" Type="http://schemas.openxmlformats.org/officeDocument/2006/relationships/slideLayout" Target="../slideLayouts/slideLayout358.xml"/><Relationship Id="rId10" Type="http://schemas.openxmlformats.org/officeDocument/2006/relationships/slideLayout" Target="../slideLayouts/slideLayout307.xml"/><Relationship Id="rId19" Type="http://schemas.openxmlformats.org/officeDocument/2006/relationships/slideLayout" Target="../slideLayouts/slideLayout316.xml"/><Relationship Id="rId31" Type="http://schemas.openxmlformats.org/officeDocument/2006/relationships/slideLayout" Target="../slideLayouts/slideLayout328.xml"/><Relationship Id="rId44" Type="http://schemas.openxmlformats.org/officeDocument/2006/relationships/slideLayout" Target="../slideLayouts/slideLayout341.xml"/><Relationship Id="rId52" Type="http://schemas.openxmlformats.org/officeDocument/2006/relationships/slideLayout" Target="../slideLayouts/slideLayout349.xml"/><Relationship Id="rId60" Type="http://schemas.openxmlformats.org/officeDocument/2006/relationships/slideLayout" Target="../slideLayouts/slideLayout357.xml"/><Relationship Id="rId65" Type="http://schemas.openxmlformats.org/officeDocument/2006/relationships/slideLayout" Target="../slideLayouts/slideLayout362.xml"/><Relationship Id="rId73" Type="http://schemas.openxmlformats.org/officeDocument/2006/relationships/slideLayout" Target="../slideLayouts/slideLayout370.xml"/><Relationship Id="rId4" Type="http://schemas.openxmlformats.org/officeDocument/2006/relationships/slideLayout" Target="../slideLayouts/slideLayout301.xml"/><Relationship Id="rId9" Type="http://schemas.openxmlformats.org/officeDocument/2006/relationships/slideLayout" Target="../slideLayouts/slideLayout306.xml"/><Relationship Id="rId14" Type="http://schemas.openxmlformats.org/officeDocument/2006/relationships/slideLayout" Target="../slideLayouts/slideLayout311.xml"/><Relationship Id="rId22" Type="http://schemas.openxmlformats.org/officeDocument/2006/relationships/slideLayout" Target="../slideLayouts/slideLayout319.xml"/><Relationship Id="rId27" Type="http://schemas.openxmlformats.org/officeDocument/2006/relationships/slideLayout" Target="../slideLayouts/slideLayout324.xml"/><Relationship Id="rId30" Type="http://schemas.openxmlformats.org/officeDocument/2006/relationships/slideLayout" Target="../slideLayouts/slideLayout327.xml"/><Relationship Id="rId35" Type="http://schemas.openxmlformats.org/officeDocument/2006/relationships/slideLayout" Target="../slideLayouts/slideLayout332.xml"/><Relationship Id="rId43" Type="http://schemas.openxmlformats.org/officeDocument/2006/relationships/slideLayout" Target="../slideLayouts/slideLayout340.xml"/><Relationship Id="rId48" Type="http://schemas.openxmlformats.org/officeDocument/2006/relationships/slideLayout" Target="../slideLayouts/slideLayout345.xml"/><Relationship Id="rId56" Type="http://schemas.openxmlformats.org/officeDocument/2006/relationships/slideLayout" Target="../slideLayouts/slideLayout353.xml"/><Relationship Id="rId64" Type="http://schemas.openxmlformats.org/officeDocument/2006/relationships/slideLayout" Target="../slideLayouts/slideLayout361.xml"/><Relationship Id="rId69" Type="http://schemas.openxmlformats.org/officeDocument/2006/relationships/slideLayout" Target="../slideLayouts/slideLayout366.xml"/><Relationship Id="rId8" Type="http://schemas.openxmlformats.org/officeDocument/2006/relationships/slideLayout" Target="../slideLayouts/slideLayout305.xml"/><Relationship Id="rId51" Type="http://schemas.openxmlformats.org/officeDocument/2006/relationships/slideLayout" Target="../slideLayouts/slideLayout348.xml"/><Relationship Id="rId72" Type="http://schemas.openxmlformats.org/officeDocument/2006/relationships/slideLayout" Target="../slideLayouts/slideLayout369.xml"/><Relationship Id="rId3" Type="http://schemas.openxmlformats.org/officeDocument/2006/relationships/slideLayout" Target="../slideLayouts/slideLayout300.xml"/><Relationship Id="rId12" Type="http://schemas.openxmlformats.org/officeDocument/2006/relationships/slideLayout" Target="../slideLayouts/slideLayout309.xml"/><Relationship Id="rId17" Type="http://schemas.openxmlformats.org/officeDocument/2006/relationships/slideLayout" Target="../slideLayouts/slideLayout314.xml"/><Relationship Id="rId25" Type="http://schemas.openxmlformats.org/officeDocument/2006/relationships/slideLayout" Target="../slideLayouts/slideLayout322.xml"/><Relationship Id="rId33" Type="http://schemas.openxmlformats.org/officeDocument/2006/relationships/slideLayout" Target="../slideLayouts/slideLayout330.xml"/><Relationship Id="rId38" Type="http://schemas.openxmlformats.org/officeDocument/2006/relationships/slideLayout" Target="../slideLayouts/slideLayout335.xml"/><Relationship Id="rId46" Type="http://schemas.openxmlformats.org/officeDocument/2006/relationships/slideLayout" Target="../slideLayouts/slideLayout343.xml"/><Relationship Id="rId59" Type="http://schemas.openxmlformats.org/officeDocument/2006/relationships/slideLayout" Target="../slideLayouts/slideLayout356.xml"/><Relationship Id="rId67" Type="http://schemas.openxmlformats.org/officeDocument/2006/relationships/slideLayout" Target="../slideLayouts/slideLayout364.xml"/><Relationship Id="rId20" Type="http://schemas.openxmlformats.org/officeDocument/2006/relationships/slideLayout" Target="../slideLayouts/slideLayout317.xml"/><Relationship Id="rId41" Type="http://schemas.openxmlformats.org/officeDocument/2006/relationships/slideLayout" Target="../slideLayouts/slideLayout338.xml"/><Relationship Id="rId54" Type="http://schemas.openxmlformats.org/officeDocument/2006/relationships/slideLayout" Target="../slideLayouts/slideLayout351.xml"/><Relationship Id="rId62" Type="http://schemas.openxmlformats.org/officeDocument/2006/relationships/slideLayout" Target="../slideLayouts/slideLayout359.xml"/><Relationship Id="rId70" Type="http://schemas.openxmlformats.org/officeDocument/2006/relationships/slideLayout" Target="../slideLayouts/slideLayout367.xml"/><Relationship Id="rId75" Type="http://schemas.openxmlformats.org/officeDocument/2006/relationships/image" Target="../media/image1.png"/><Relationship Id="rId1" Type="http://schemas.openxmlformats.org/officeDocument/2006/relationships/slideLayout" Target="../slideLayouts/slideLayout298.xml"/><Relationship Id="rId6" Type="http://schemas.openxmlformats.org/officeDocument/2006/relationships/slideLayout" Target="../slideLayouts/slideLayout303.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383.xml"/><Relationship Id="rId18" Type="http://schemas.openxmlformats.org/officeDocument/2006/relationships/slideLayout" Target="../slideLayouts/slideLayout388.xml"/><Relationship Id="rId26" Type="http://schemas.openxmlformats.org/officeDocument/2006/relationships/slideLayout" Target="../slideLayouts/slideLayout396.xml"/><Relationship Id="rId39" Type="http://schemas.openxmlformats.org/officeDocument/2006/relationships/slideLayout" Target="../slideLayouts/slideLayout409.xml"/><Relationship Id="rId21" Type="http://schemas.openxmlformats.org/officeDocument/2006/relationships/slideLayout" Target="../slideLayouts/slideLayout391.xml"/><Relationship Id="rId34" Type="http://schemas.openxmlformats.org/officeDocument/2006/relationships/slideLayout" Target="../slideLayouts/slideLayout404.xml"/><Relationship Id="rId42" Type="http://schemas.openxmlformats.org/officeDocument/2006/relationships/slideLayout" Target="../slideLayouts/slideLayout412.xml"/><Relationship Id="rId47" Type="http://schemas.openxmlformats.org/officeDocument/2006/relationships/slideLayout" Target="../slideLayouts/slideLayout417.xml"/><Relationship Id="rId50" Type="http://schemas.openxmlformats.org/officeDocument/2006/relationships/slideLayout" Target="../slideLayouts/slideLayout420.xml"/><Relationship Id="rId55" Type="http://schemas.openxmlformats.org/officeDocument/2006/relationships/slideLayout" Target="../slideLayouts/slideLayout425.xml"/><Relationship Id="rId63" Type="http://schemas.openxmlformats.org/officeDocument/2006/relationships/slideLayout" Target="../slideLayouts/slideLayout433.xml"/><Relationship Id="rId68" Type="http://schemas.openxmlformats.org/officeDocument/2006/relationships/slideLayout" Target="../slideLayouts/slideLayout438.xml"/><Relationship Id="rId7" Type="http://schemas.openxmlformats.org/officeDocument/2006/relationships/slideLayout" Target="../slideLayouts/slideLayout377.xml"/><Relationship Id="rId71" Type="http://schemas.openxmlformats.org/officeDocument/2006/relationships/slideLayout" Target="../slideLayouts/slideLayout441.xml"/><Relationship Id="rId2" Type="http://schemas.openxmlformats.org/officeDocument/2006/relationships/slideLayout" Target="../slideLayouts/slideLayout372.xml"/><Relationship Id="rId16" Type="http://schemas.openxmlformats.org/officeDocument/2006/relationships/slideLayout" Target="../slideLayouts/slideLayout386.xml"/><Relationship Id="rId29" Type="http://schemas.openxmlformats.org/officeDocument/2006/relationships/slideLayout" Target="../slideLayouts/slideLayout399.xml"/><Relationship Id="rId11" Type="http://schemas.openxmlformats.org/officeDocument/2006/relationships/slideLayout" Target="../slideLayouts/slideLayout381.xml"/><Relationship Id="rId24" Type="http://schemas.openxmlformats.org/officeDocument/2006/relationships/slideLayout" Target="../slideLayouts/slideLayout394.xml"/><Relationship Id="rId32" Type="http://schemas.openxmlformats.org/officeDocument/2006/relationships/slideLayout" Target="../slideLayouts/slideLayout402.xml"/><Relationship Id="rId37" Type="http://schemas.openxmlformats.org/officeDocument/2006/relationships/slideLayout" Target="../slideLayouts/slideLayout407.xml"/><Relationship Id="rId40" Type="http://schemas.openxmlformats.org/officeDocument/2006/relationships/slideLayout" Target="../slideLayouts/slideLayout410.xml"/><Relationship Id="rId45" Type="http://schemas.openxmlformats.org/officeDocument/2006/relationships/slideLayout" Target="../slideLayouts/slideLayout415.xml"/><Relationship Id="rId53" Type="http://schemas.openxmlformats.org/officeDocument/2006/relationships/slideLayout" Target="../slideLayouts/slideLayout423.xml"/><Relationship Id="rId58" Type="http://schemas.openxmlformats.org/officeDocument/2006/relationships/slideLayout" Target="../slideLayouts/slideLayout428.xml"/><Relationship Id="rId66" Type="http://schemas.openxmlformats.org/officeDocument/2006/relationships/slideLayout" Target="../slideLayouts/slideLayout436.xml"/><Relationship Id="rId74" Type="http://schemas.openxmlformats.org/officeDocument/2006/relationships/image" Target="../media/image1.png"/><Relationship Id="rId5" Type="http://schemas.openxmlformats.org/officeDocument/2006/relationships/slideLayout" Target="../slideLayouts/slideLayout375.xml"/><Relationship Id="rId15" Type="http://schemas.openxmlformats.org/officeDocument/2006/relationships/slideLayout" Target="../slideLayouts/slideLayout385.xml"/><Relationship Id="rId23" Type="http://schemas.openxmlformats.org/officeDocument/2006/relationships/slideLayout" Target="../slideLayouts/slideLayout393.xml"/><Relationship Id="rId28" Type="http://schemas.openxmlformats.org/officeDocument/2006/relationships/slideLayout" Target="../slideLayouts/slideLayout398.xml"/><Relationship Id="rId36" Type="http://schemas.openxmlformats.org/officeDocument/2006/relationships/slideLayout" Target="../slideLayouts/slideLayout406.xml"/><Relationship Id="rId49" Type="http://schemas.openxmlformats.org/officeDocument/2006/relationships/slideLayout" Target="../slideLayouts/slideLayout419.xml"/><Relationship Id="rId57" Type="http://schemas.openxmlformats.org/officeDocument/2006/relationships/slideLayout" Target="../slideLayouts/slideLayout427.xml"/><Relationship Id="rId61" Type="http://schemas.openxmlformats.org/officeDocument/2006/relationships/slideLayout" Target="../slideLayouts/slideLayout431.xml"/><Relationship Id="rId10" Type="http://schemas.openxmlformats.org/officeDocument/2006/relationships/slideLayout" Target="../slideLayouts/slideLayout380.xml"/><Relationship Id="rId19" Type="http://schemas.openxmlformats.org/officeDocument/2006/relationships/slideLayout" Target="../slideLayouts/slideLayout389.xml"/><Relationship Id="rId31" Type="http://schemas.openxmlformats.org/officeDocument/2006/relationships/slideLayout" Target="../slideLayouts/slideLayout401.xml"/><Relationship Id="rId44" Type="http://schemas.openxmlformats.org/officeDocument/2006/relationships/slideLayout" Target="../slideLayouts/slideLayout414.xml"/><Relationship Id="rId52" Type="http://schemas.openxmlformats.org/officeDocument/2006/relationships/slideLayout" Target="../slideLayouts/slideLayout422.xml"/><Relationship Id="rId60" Type="http://schemas.openxmlformats.org/officeDocument/2006/relationships/slideLayout" Target="../slideLayouts/slideLayout430.xml"/><Relationship Id="rId65" Type="http://schemas.openxmlformats.org/officeDocument/2006/relationships/slideLayout" Target="../slideLayouts/slideLayout435.xml"/><Relationship Id="rId73" Type="http://schemas.openxmlformats.org/officeDocument/2006/relationships/theme" Target="../theme/theme6.xml"/><Relationship Id="rId4" Type="http://schemas.openxmlformats.org/officeDocument/2006/relationships/slideLayout" Target="../slideLayouts/slideLayout374.xml"/><Relationship Id="rId9" Type="http://schemas.openxmlformats.org/officeDocument/2006/relationships/slideLayout" Target="../slideLayouts/slideLayout379.xml"/><Relationship Id="rId14" Type="http://schemas.openxmlformats.org/officeDocument/2006/relationships/slideLayout" Target="../slideLayouts/slideLayout384.xml"/><Relationship Id="rId22" Type="http://schemas.openxmlformats.org/officeDocument/2006/relationships/slideLayout" Target="../slideLayouts/slideLayout392.xml"/><Relationship Id="rId27" Type="http://schemas.openxmlformats.org/officeDocument/2006/relationships/slideLayout" Target="../slideLayouts/slideLayout397.xml"/><Relationship Id="rId30" Type="http://schemas.openxmlformats.org/officeDocument/2006/relationships/slideLayout" Target="../slideLayouts/slideLayout400.xml"/><Relationship Id="rId35" Type="http://schemas.openxmlformats.org/officeDocument/2006/relationships/slideLayout" Target="../slideLayouts/slideLayout405.xml"/><Relationship Id="rId43" Type="http://schemas.openxmlformats.org/officeDocument/2006/relationships/slideLayout" Target="../slideLayouts/slideLayout413.xml"/><Relationship Id="rId48" Type="http://schemas.openxmlformats.org/officeDocument/2006/relationships/slideLayout" Target="../slideLayouts/slideLayout418.xml"/><Relationship Id="rId56" Type="http://schemas.openxmlformats.org/officeDocument/2006/relationships/slideLayout" Target="../slideLayouts/slideLayout426.xml"/><Relationship Id="rId64" Type="http://schemas.openxmlformats.org/officeDocument/2006/relationships/slideLayout" Target="../slideLayouts/slideLayout434.xml"/><Relationship Id="rId69" Type="http://schemas.openxmlformats.org/officeDocument/2006/relationships/slideLayout" Target="../slideLayouts/slideLayout439.xml"/><Relationship Id="rId8" Type="http://schemas.openxmlformats.org/officeDocument/2006/relationships/slideLayout" Target="../slideLayouts/slideLayout378.xml"/><Relationship Id="rId51" Type="http://schemas.openxmlformats.org/officeDocument/2006/relationships/slideLayout" Target="../slideLayouts/slideLayout421.xml"/><Relationship Id="rId72" Type="http://schemas.openxmlformats.org/officeDocument/2006/relationships/slideLayout" Target="../slideLayouts/slideLayout442.xml"/><Relationship Id="rId3" Type="http://schemas.openxmlformats.org/officeDocument/2006/relationships/slideLayout" Target="../slideLayouts/slideLayout373.xml"/><Relationship Id="rId12" Type="http://schemas.openxmlformats.org/officeDocument/2006/relationships/slideLayout" Target="../slideLayouts/slideLayout382.xml"/><Relationship Id="rId17" Type="http://schemas.openxmlformats.org/officeDocument/2006/relationships/slideLayout" Target="../slideLayouts/slideLayout387.xml"/><Relationship Id="rId25" Type="http://schemas.openxmlformats.org/officeDocument/2006/relationships/slideLayout" Target="../slideLayouts/slideLayout395.xml"/><Relationship Id="rId33" Type="http://schemas.openxmlformats.org/officeDocument/2006/relationships/slideLayout" Target="../slideLayouts/slideLayout403.xml"/><Relationship Id="rId38" Type="http://schemas.openxmlformats.org/officeDocument/2006/relationships/slideLayout" Target="../slideLayouts/slideLayout408.xml"/><Relationship Id="rId46" Type="http://schemas.openxmlformats.org/officeDocument/2006/relationships/slideLayout" Target="../slideLayouts/slideLayout416.xml"/><Relationship Id="rId59" Type="http://schemas.openxmlformats.org/officeDocument/2006/relationships/slideLayout" Target="../slideLayouts/slideLayout429.xml"/><Relationship Id="rId67" Type="http://schemas.openxmlformats.org/officeDocument/2006/relationships/slideLayout" Target="../slideLayouts/slideLayout437.xml"/><Relationship Id="rId20" Type="http://schemas.openxmlformats.org/officeDocument/2006/relationships/slideLayout" Target="../slideLayouts/slideLayout390.xml"/><Relationship Id="rId41" Type="http://schemas.openxmlformats.org/officeDocument/2006/relationships/slideLayout" Target="../slideLayouts/slideLayout411.xml"/><Relationship Id="rId54" Type="http://schemas.openxmlformats.org/officeDocument/2006/relationships/slideLayout" Target="../slideLayouts/slideLayout424.xml"/><Relationship Id="rId62" Type="http://schemas.openxmlformats.org/officeDocument/2006/relationships/slideLayout" Target="../slideLayouts/slideLayout432.xml"/><Relationship Id="rId70" Type="http://schemas.openxmlformats.org/officeDocument/2006/relationships/slideLayout" Target="../slideLayouts/slideLayout440.xml"/><Relationship Id="rId1" Type="http://schemas.openxmlformats.org/officeDocument/2006/relationships/slideLayout" Target="../slideLayouts/slideLayout371.xml"/><Relationship Id="rId6" Type="http://schemas.openxmlformats.org/officeDocument/2006/relationships/slideLayout" Target="../slideLayouts/slideLayout37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455.xml"/><Relationship Id="rId18" Type="http://schemas.openxmlformats.org/officeDocument/2006/relationships/slideLayout" Target="../slideLayouts/slideLayout460.xml"/><Relationship Id="rId26" Type="http://schemas.openxmlformats.org/officeDocument/2006/relationships/slideLayout" Target="../slideLayouts/slideLayout468.xml"/><Relationship Id="rId39" Type="http://schemas.openxmlformats.org/officeDocument/2006/relationships/slideLayout" Target="../slideLayouts/slideLayout481.xml"/><Relationship Id="rId21" Type="http://schemas.openxmlformats.org/officeDocument/2006/relationships/slideLayout" Target="../slideLayouts/slideLayout463.xml"/><Relationship Id="rId34" Type="http://schemas.openxmlformats.org/officeDocument/2006/relationships/slideLayout" Target="../slideLayouts/slideLayout476.xml"/><Relationship Id="rId42" Type="http://schemas.openxmlformats.org/officeDocument/2006/relationships/slideLayout" Target="../slideLayouts/slideLayout484.xml"/><Relationship Id="rId47" Type="http://schemas.openxmlformats.org/officeDocument/2006/relationships/slideLayout" Target="../slideLayouts/slideLayout489.xml"/><Relationship Id="rId50" Type="http://schemas.openxmlformats.org/officeDocument/2006/relationships/slideLayout" Target="../slideLayouts/slideLayout492.xml"/><Relationship Id="rId55" Type="http://schemas.openxmlformats.org/officeDocument/2006/relationships/slideLayout" Target="../slideLayouts/slideLayout497.xml"/><Relationship Id="rId63" Type="http://schemas.openxmlformats.org/officeDocument/2006/relationships/slideLayout" Target="../slideLayouts/slideLayout505.xml"/><Relationship Id="rId68" Type="http://schemas.openxmlformats.org/officeDocument/2006/relationships/slideLayout" Target="../slideLayouts/slideLayout510.xml"/><Relationship Id="rId7" Type="http://schemas.openxmlformats.org/officeDocument/2006/relationships/slideLayout" Target="../slideLayouts/slideLayout449.xml"/><Relationship Id="rId71" Type="http://schemas.openxmlformats.org/officeDocument/2006/relationships/slideLayout" Target="../slideLayouts/slideLayout513.xml"/><Relationship Id="rId2" Type="http://schemas.openxmlformats.org/officeDocument/2006/relationships/slideLayout" Target="../slideLayouts/slideLayout444.xml"/><Relationship Id="rId16" Type="http://schemas.openxmlformats.org/officeDocument/2006/relationships/slideLayout" Target="../slideLayouts/slideLayout458.xml"/><Relationship Id="rId29" Type="http://schemas.openxmlformats.org/officeDocument/2006/relationships/slideLayout" Target="../slideLayouts/slideLayout471.xml"/><Relationship Id="rId11" Type="http://schemas.openxmlformats.org/officeDocument/2006/relationships/slideLayout" Target="../slideLayouts/slideLayout453.xml"/><Relationship Id="rId24" Type="http://schemas.openxmlformats.org/officeDocument/2006/relationships/slideLayout" Target="../slideLayouts/slideLayout466.xml"/><Relationship Id="rId32" Type="http://schemas.openxmlformats.org/officeDocument/2006/relationships/slideLayout" Target="../slideLayouts/slideLayout474.xml"/><Relationship Id="rId37" Type="http://schemas.openxmlformats.org/officeDocument/2006/relationships/slideLayout" Target="../slideLayouts/slideLayout479.xml"/><Relationship Id="rId40" Type="http://schemas.openxmlformats.org/officeDocument/2006/relationships/slideLayout" Target="../slideLayouts/slideLayout482.xml"/><Relationship Id="rId45" Type="http://schemas.openxmlformats.org/officeDocument/2006/relationships/slideLayout" Target="../slideLayouts/slideLayout487.xml"/><Relationship Id="rId53" Type="http://schemas.openxmlformats.org/officeDocument/2006/relationships/slideLayout" Target="../slideLayouts/slideLayout495.xml"/><Relationship Id="rId58" Type="http://schemas.openxmlformats.org/officeDocument/2006/relationships/slideLayout" Target="../slideLayouts/slideLayout500.xml"/><Relationship Id="rId66" Type="http://schemas.openxmlformats.org/officeDocument/2006/relationships/slideLayout" Target="../slideLayouts/slideLayout508.xml"/><Relationship Id="rId74" Type="http://schemas.openxmlformats.org/officeDocument/2006/relationships/image" Target="../media/image1.png"/><Relationship Id="rId5" Type="http://schemas.openxmlformats.org/officeDocument/2006/relationships/slideLayout" Target="../slideLayouts/slideLayout447.xml"/><Relationship Id="rId15" Type="http://schemas.openxmlformats.org/officeDocument/2006/relationships/slideLayout" Target="../slideLayouts/slideLayout457.xml"/><Relationship Id="rId23" Type="http://schemas.openxmlformats.org/officeDocument/2006/relationships/slideLayout" Target="../slideLayouts/slideLayout465.xml"/><Relationship Id="rId28" Type="http://schemas.openxmlformats.org/officeDocument/2006/relationships/slideLayout" Target="../slideLayouts/slideLayout470.xml"/><Relationship Id="rId36" Type="http://schemas.openxmlformats.org/officeDocument/2006/relationships/slideLayout" Target="../slideLayouts/slideLayout478.xml"/><Relationship Id="rId49" Type="http://schemas.openxmlformats.org/officeDocument/2006/relationships/slideLayout" Target="../slideLayouts/slideLayout491.xml"/><Relationship Id="rId57" Type="http://schemas.openxmlformats.org/officeDocument/2006/relationships/slideLayout" Target="../slideLayouts/slideLayout499.xml"/><Relationship Id="rId61" Type="http://schemas.openxmlformats.org/officeDocument/2006/relationships/slideLayout" Target="../slideLayouts/slideLayout503.xml"/><Relationship Id="rId10" Type="http://schemas.openxmlformats.org/officeDocument/2006/relationships/slideLayout" Target="../slideLayouts/slideLayout452.xml"/><Relationship Id="rId19" Type="http://schemas.openxmlformats.org/officeDocument/2006/relationships/slideLayout" Target="../slideLayouts/slideLayout461.xml"/><Relationship Id="rId31" Type="http://schemas.openxmlformats.org/officeDocument/2006/relationships/slideLayout" Target="../slideLayouts/slideLayout473.xml"/><Relationship Id="rId44" Type="http://schemas.openxmlformats.org/officeDocument/2006/relationships/slideLayout" Target="../slideLayouts/slideLayout486.xml"/><Relationship Id="rId52" Type="http://schemas.openxmlformats.org/officeDocument/2006/relationships/slideLayout" Target="../slideLayouts/slideLayout494.xml"/><Relationship Id="rId60" Type="http://schemas.openxmlformats.org/officeDocument/2006/relationships/slideLayout" Target="../slideLayouts/slideLayout502.xml"/><Relationship Id="rId65" Type="http://schemas.openxmlformats.org/officeDocument/2006/relationships/slideLayout" Target="../slideLayouts/slideLayout507.xml"/><Relationship Id="rId73" Type="http://schemas.openxmlformats.org/officeDocument/2006/relationships/theme" Target="../theme/theme7.xml"/><Relationship Id="rId4" Type="http://schemas.openxmlformats.org/officeDocument/2006/relationships/slideLayout" Target="../slideLayouts/slideLayout446.xml"/><Relationship Id="rId9" Type="http://schemas.openxmlformats.org/officeDocument/2006/relationships/slideLayout" Target="../slideLayouts/slideLayout451.xml"/><Relationship Id="rId14" Type="http://schemas.openxmlformats.org/officeDocument/2006/relationships/slideLayout" Target="../slideLayouts/slideLayout456.xml"/><Relationship Id="rId22" Type="http://schemas.openxmlformats.org/officeDocument/2006/relationships/slideLayout" Target="../slideLayouts/slideLayout464.xml"/><Relationship Id="rId27" Type="http://schemas.openxmlformats.org/officeDocument/2006/relationships/slideLayout" Target="../slideLayouts/slideLayout469.xml"/><Relationship Id="rId30" Type="http://schemas.openxmlformats.org/officeDocument/2006/relationships/slideLayout" Target="../slideLayouts/slideLayout472.xml"/><Relationship Id="rId35" Type="http://schemas.openxmlformats.org/officeDocument/2006/relationships/slideLayout" Target="../slideLayouts/slideLayout477.xml"/><Relationship Id="rId43" Type="http://schemas.openxmlformats.org/officeDocument/2006/relationships/slideLayout" Target="../slideLayouts/slideLayout485.xml"/><Relationship Id="rId48" Type="http://schemas.openxmlformats.org/officeDocument/2006/relationships/slideLayout" Target="../slideLayouts/slideLayout490.xml"/><Relationship Id="rId56" Type="http://schemas.openxmlformats.org/officeDocument/2006/relationships/slideLayout" Target="../slideLayouts/slideLayout498.xml"/><Relationship Id="rId64" Type="http://schemas.openxmlformats.org/officeDocument/2006/relationships/slideLayout" Target="../slideLayouts/slideLayout506.xml"/><Relationship Id="rId69" Type="http://schemas.openxmlformats.org/officeDocument/2006/relationships/slideLayout" Target="../slideLayouts/slideLayout511.xml"/><Relationship Id="rId8" Type="http://schemas.openxmlformats.org/officeDocument/2006/relationships/slideLayout" Target="../slideLayouts/slideLayout450.xml"/><Relationship Id="rId51" Type="http://schemas.openxmlformats.org/officeDocument/2006/relationships/slideLayout" Target="../slideLayouts/slideLayout493.xml"/><Relationship Id="rId72" Type="http://schemas.openxmlformats.org/officeDocument/2006/relationships/slideLayout" Target="../slideLayouts/slideLayout514.xml"/><Relationship Id="rId3" Type="http://schemas.openxmlformats.org/officeDocument/2006/relationships/slideLayout" Target="../slideLayouts/slideLayout445.xml"/><Relationship Id="rId12" Type="http://schemas.openxmlformats.org/officeDocument/2006/relationships/slideLayout" Target="../slideLayouts/slideLayout454.xml"/><Relationship Id="rId17" Type="http://schemas.openxmlformats.org/officeDocument/2006/relationships/slideLayout" Target="../slideLayouts/slideLayout459.xml"/><Relationship Id="rId25" Type="http://schemas.openxmlformats.org/officeDocument/2006/relationships/slideLayout" Target="../slideLayouts/slideLayout467.xml"/><Relationship Id="rId33" Type="http://schemas.openxmlformats.org/officeDocument/2006/relationships/slideLayout" Target="../slideLayouts/slideLayout475.xml"/><Relationship Id="rId38" Type="http://schemas.openxmlformats.org/officeDocument/2006/relationships/slideLayout" Target="../slideLayouts/slideLayout480.xml"/><Relationship Id="rId46" Type="http://schemas.openxmlformats.org/officeDocument/2006/relationships/slideLayout" Target="../slideLayouts/slideLayout488.xml"/><Relationship Id="rId59" Type="http://schemas.openxmlformats.org/officeDocument/2006/relationships/slideLayout" Target="../slideLayouts/slideLayout501.xml"/><Relationship Id="rId67" Type="http://schemas.openxmlformats.org/officeDocument/2006/relationships/slideLayout" Target="../slideLayouts/slideLayout509.xml"/><Relationship Id="rId20" Type="http://schemas.openxmlformats.org/officeDocument/2006/relationships/slideLayout" Target="../slideLayouts/slideLayout462.xml"/><Relationship Id="rId41" Type="http://schemas.openxmlformats.org/officeDocument/2006/relationships/slideLayout" Target="../slideLayouts/slideLayout483.xml"/><Relationship Id="rId54" Type="http://schemas.openxmlformats.org/officeDocument/2006/relationships/slideLayout" Target="../slideLayouts/slideLayout496.xml"/><Relationship Id="rId62" Type="http://schemas.openxmlformats.org/officeDocument/2006/relationships/slideLayout" Target="../slideLayouts/slideLayout504.xml"/><Relationship Id="rId70" Type="http://schemas.openxmlformats.org/officeDocument/2006/relationships/slideLayout" Target="../slideLayouts/slideLayout512.xml"/><Relationship Id="rId1" Type="http://schemas.openxmlformats.org/officeDocument/2006/relationships/slideLayout" Target="../slideLayouts/slideLayout443.xml"/><Relationship Id="rId6" Type="http://schemas.openxmlformats.org/officeDocument/2006/relationships/slideLayout" Target="../slideLayouts/slideLayout448.xml"/></Relationships>
</file>

<file path=ppt/slideMasters/_rels/slideMaster8.xml.rels><?xml version="1.0" encoding="UTF-8" standalone="yes"?>
<Relationships xmlns="http://schemas.openxmlformats.org/package/2006/relationships"><Relationship Id="rId13" Type="http://schemas.openxmlformats.org/officeDocument/2006/relationships/slideLayout" Target="../slideLayouts/slideLayout527.xml"/><Relationship Id="rId18" Type="http://schemas.openxmlformats.org/officeDocument/2006/relationships/slideLayout" Target="../slideLayouts/slideLayout532.xml"/><Relationship Id="rId26" Type="http://schemas.openxmlformats.org/officeDocument/2006/relationships/slideLayout" Target="../slideLayouts/slideLayout540.xml"/><Relationship Id="rId39" Type="http://schemas.openxmlformats.org/officeDocument/2006/relationships/slideLayout" Target="../slideLayouts/slideLayout553.xml"/><Relationship Id="rId21" Type="http://schemas.openxmlformats.org/officeDocument/2006/relationships/slideLayout" Target="../slideLayouts/slideLayout535.xml"/><Relationship Id="rId34" Type="http://schemas.openxmlformats.org/officeDocument/2006/relationships/slideLayout" Target="../slideLayouts/slideLayout548.xml"/><Relationship Id="rId42" Type="http://schemas.openxmlformats.org/officeDocument/2006/relationships/slideLayout" Target="../slideLayouts/slideLayout556.xml"/><Relationship Id="rId47" Type="http://schemas.openxmlformats.org/officeDocument/2006/relationships/slideLayout" Target="../slideLayouts/slideLayout561.xml"/><Relationship Id="rId50" Type="http://schemas.openxmlformats.org/officeDocument/2006/relationships/slideLayout" Target="../slideLayouts/slideLayout564.xml"/><Relationship Id="rId55" Type="http://schemas.openxmlformats.org/officeDocument/2006/relationships/slideLayout" Target="../slideLayouts/slideLayout569.xml"/><Relationship Id="rId63" Type="http://schemas.openxmlformats.org/officeDocument/2006/relationships/slideLayout" Target="../slideLayouts/slideLayout577.xml"/><Relationship Id="rId68" Type="http://schemas.openxmlformats.org/officeDocument/2006/relationships/slideLayout" Target="../slideLayouts/slideLayout582.xml"/><Relationship Id="rId7" Type="http://schemas.openxmlformats.org/officeDocument/2006/relationships/slideLayout" Target="../slideLayouts/slideLayout521.xml"/><Relationship Id="rId71" Type="http://schemas.openxmlformats.org/officeDocument/2006/relationships/slideLayout" Target="../slideLayouts/slideLayout585.xml"/><Relationship Id="rId2" Type="http://schemas.openxmlformats.org/officeDocument/2006/relationships/slideLayout" Target="../slideLayouts/slideLayout516.xml"/><Relationship Id="rId16" Type="http://schemas.openxmlformats.org/officeDocument/2006/relationships/slideLayout" Target="../slideLayouts/slideLayout530.xml"/><Relationship Id="rId29" Type="http://schemas.openxmlformats.org/officeDocument/2006/relationships/slideLayout" Target="../slideLayouts/slideLayout543.xml"/><Relationship Id="rId11" Type="http://schemas.openxmlformats.org/officeDocument/2006/relationships/slideLayout" Target="../slideLayouts/slideLayout525.xml"/><Relationship Id="rId24" Type="http://schemas.openxmlformats.org/officeDocument/2006/relationships/slideLayout" Target="../slideLayouts/slideLayout538.xml"/><Relationship Id="rId32" Type="http://schemas.openxmlformats.org/officeDocument/2006/relationships/slideLayout" Target="../slideLayouts/slideLayout546.xml"/><Relationship Id="rId37" Type="http://schemas.openxmlformats.org/officeDocument/2006/relationships/slideLayout" Target="../slideLayouts/slideLayout551.xml"/><Relationship Id="rId40" Type="http://schemas.openxmlformats.org/officeDocument/2006/relationships/slideLayout" Target="../slideLayouts/slideLayout554.xml"/><Relationship Id="rId45" Type="http://schemas.openxmlformats.org/officeDocument/2006/relationships/slideLayout" Target="../slideLayouts/slideLayout559.xml"/><Relationship Id="rId53" Type="http://schemas.openxmlformats.org/officeDocument/2006/relationships/slideLayout" Target="../slideLayouts/slideLayout567.xml"/><Relationship Id="rId58" Type="http://schemas.openxmlformats.org/officeDocument/2006/relationships/slideLayout" Target="../slideLayouts/slideLayout572.xml"/><Relationship Id="rId66" Type="http://schemas.openxmlformats.org/officeDocument/2006/relationships/slideLayout" Target="../slideLayouts/slideLayout580.xml"/><Relationship Id="rId74" Type="http://schemas.openxmlformats.org/officeDocument/2006/relationships/theme" Target="../theme/theme8.xml"/><Relationship Id="rId5" Type="http://schemas.openxmlformats.org/officeDocument/2006/relationships/slideLayout" Target="../slideLayouts/slideLayout519.xml"/><Relationship Id="rId15" Type="http://schemas.openxmlformats.org/officeDocument/2006/relationships/slideLayout" Target="../slideLayouts/slideLayout529.xml"/><Relationship Id="rId23" Type="http://schemas.openxmlformats.org/officeDocument/2006/relationships/slideLayout" Target="../slideLayouts/slideLayout537.xml"/><Relationship Id="rId28" Type="http://schemas.openxmlformats.org/officeDocument/2006/relationships/slideLayout" Target="../slideLayouts/slideLayout542.xml"/><Relationship Id="rId36" Type="http://schemas.openxmlformats.org/officeDocument/2006/relationships/slideLayout" Target="../slideLayouts/slideLayout550.xml"/><Relationship Id="rId49" Type="http://schemas.openxmlformats.org/officeDocument/2006/relationships/slideLayout" Target="../slideLayouts/slideLayout563.xml"/><Relationship Id="rId57" Type="http://schemas.openxmlformats.org/officeDocument/2006/relationships/slideLayout" Target="../slideLayouts/slideLayout571.xml"/><Relationship Id="rId61" Type="http://schemas.openxmlformats.org/officeDocument/2006/relationships/slideLayout" Target="../slideLayouts/slideLayout575.xml"/><Relationship Id="rId10" Type="http://schemas.openxmlformats.org/officeDocument/2006/relationships/slideLayout" Target="../slideLayouts/slideLayout524.xml"/><Relationship Id="rId19" Type="http://schemas.openxmlformats.org/officeDocument/2006/relationships/slideLayout" Target="../slideLayouts/slideLayout533.xml"/><Relationship Id="rId31" Type="http://schemas.openxmlformats.org/officeDocument/2006/relationships/slideLayout" Target="../slideLayouts/slideLayout545.xml"/><Relationship Id="rId44" Type="http://schemas.openxmlformats.org/officeDocument/2006/relationships/slideLayout" Target="../slideLayouts/slideLayout558.xml"/><Relationship Id="rId52" Type="http://schemas.openxmlformats.org/officeDocument/2006/relationships/slideLayout" Target="../slideLayouts/slideLayout566.xml"/><Relationship Id="rId60" Type="http://schemas.openxmlformats.org/officeDocument/2006/relationships/slideLayout" Target="../slideLayouts/slideLayout574.xml"/><Relationship Id="rId65" Type="http://schemas.openxmlformats.org/officeDocument/2006/relationships/slideLayout" Target="../slideLayouts/slideLayout579.xml"/><Relationship Id="rId73" Type="http://schemas.openxmlformats.org/officeDocument/2006/relationships/slideLayout" Target="../slideLayouts/slideLayout587.xml"/><Relationship Id="rId4" Type="http://schemas.openxmlformats.org/officeDocument/2006/relationships/slideLayout" Target="../slideLayouts/slideLayout518.xml"/><Relationship Id="rId9" Type="http://schemas.openxmlformats.org/officeDocument/2006/relationships/slideLayout" Target="../slideLayouts/slideLayout523.xml"/><Relationship Id="rId14" Type="http://schemas.openxmlformats.org/officeDocument/2006/relationships/slideLayout" Target="../slideLayouts/slideLayout528.xml"/><Relationship Id="rId22" Type="http://schemas.openxmlformats.org/officeDocument/2006/relationships/slideLayout" Target="../slideLayouts/slideLayout536.xml"/><Relationship Id="rId27" Type="http://schemas.openxmlformats.org/officeDocument/2006/relationships/slideLayout" Target="../slideLayouts/slideLayout541.xml"/><Relationship Id="rId30" Type="http://schemas.openxmlformats.org/officeDocument/2006/relationships/slideLayout" Target="../slideLayouts/slideLayout544.xml"/><Relationship Id="rId35" Type="http://schemas.openxmlformats.org/officeDocument/2006/relationships/slideLayout" Target="../slideLayouts/slideLayout549.xml"/><Relationship Id="rId43" Type="http://schemas.openxmlformats.org/officeDocument/2006/relationships/slideLayout" Target="../slideLayouts/slideLayout557.xml"/><Relationship Id="rId48" Type="http://schemas.openxmlformats.org/officeDocument/2006/relationships/slideLayout" Target="../slideLayouts/slideLayout562.xml"/><Relationship Id="rId56" Type="http://schemas.openxmlformats.org/officeDocument/2006/relationships/slideLayout" Target="../slideLayouts/slideLayout570.xml"/><Relationship Id="rId64" Type="http://schemas.openxmlformats.org/officeDocument/2006/relationships/slideLayout" Target="../slideLayouts/slideLayout578.xml"/><Relationship Id="rId69" Type="http://schemas.openxmlformats.org/officeDocument/2006/relationships/slideLayout" Target="../slideLayouts/slideLayout583.xml"/><Relationship Id="rId8" Type="http://schemas.openxmlformats.org/officeDocument/2006/relationships/slideLayout" Target="../slideLayouts/slideLayout522.xml"/><Relationship Id="rId51" Type="http://schemas.openxmlformats.org/officeDocument/2006/relationships/slideLayout" Target="../slideLayouts/slideLayout565.xml"/><Relationship Id="rId72" Type="http://schemas.openxmlformats.org/officeDocument/2006/relationships/slideLayout" Target="../slideLayouts/slideLayout586.xml"/><Relationship Id="rId3" Type="http://schemas.openxmlformats.org/officeDocument/2006/relationships/slideLayout" Target="../slideLayouts/slideLayout517.xml"/><Relationship Id="rId12" Type="http://schemas.openxmlformats.org/officeDocument/2006/relationships/slideLayout" Target="../slideLayouts/slideLayout526.xml"/><Relationship Id="rId17" Type="http://schemas.openxmlformats.org/officeDocument/2006/relationships/slideLayout" Target="../slideLayouts/slideLayout531.xml"/><Relationship Id="rId25" Type="http://schemas.openxmlformats.org/officeDocument/2006/relationships/slideLayout" Target="../slideLayouts/slideLayout539.xml"/><Relationship Id="rId33" Type="http://schemas.openxmlformats.org/officeDocument/2006/relationships/slideLayout" Target="../slideLayouts/slideLayout547.xml"/><Relationship Id="rId38" Type="http://schemas.openxmlformats.org/officeDocument/2006/relationships/slideLayout" Target="../slideLayouts/slideLayout552.xml"/><Relationship Id="rId46" Type="http://schemas.openxmlformats.org/officeDocument/2006/relationships/slideLayout" Target="../slideLayouts/slideLayout560.xml"/><Relationship Id="rId59" Type="http://schemas.openxmlformats.org/officeDocument/2006/relationships/slideLayout" Target="../slideLayouts/slideLayout573.xml"/><Relationship Id="rId67" Type="http://schemas.openxmlformats.org/officeDocument/2006/relationships/slideLayout" Target="../slideLayouts/slideLayout581.xml"/><Relationship Id="rId20" Type="http://schemas.openxmlformats.org/officeDocument/2006/relationships/slideLayout" Target="../slideLayouts/slideLayout534.xml"/><Relationship Id="rId41" Type="http://schemas.openxmlformats.org/officeDocument/2006/relationships/slideLayout" Target="../slideLayouts/slideLayout555.xml"/><Relationship Id="rId54" Type="http://schemas.openxmlformats.org/officeDocument/2006/relationships/slideLayout" Target="../slideLayouts/slideLayout568.xml"/><Relationship Id="rId62" Type="http://schemas.openxmlformats.org/officeDocument/2006/relationships/slideLayout" Target="../slideLayouts/slideLayout576.xml"/><Relationship Id="rId70" Type="http://schemas.openxmlformats.org/officeDocument/2006/relationships/slideLayout" Target="../slideLayouts/slideLayout584.xml"/><Relationship Id="rId75" Type="http://schemas.openxmlformats.org/officeDocument/2006/relationships/image" Target="../media/image1.png"/><Relationship Id="rId1" Type="http://schemas.openxmlformats.org/officeDocument/2006/relationships/slideLayout" Target="../slideLayouts/slideLayout515.xml"/><Relationship Id="rId6" Type="http://schemas.openxmlformats.org/officeDocument/2006/relationships/slideLayout" Target="../slideLayouts/slideLayout5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904" y="1179576"/>
            <a:ext cx="8414246" cy="46657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74650" y="6437313"/>
            <a:ext cx="2549525" cy="365125"/>
          </a:xfrm>
          <a:prstGeom prst="rect">
            <a:avLst/>
          </a:prstGeom>
        </p:spPr>
        <p:txBody>
          <a:bodyPr vert="horz" lIns="0" tIns="0" rIns="0" bIns="0" rtlCol="0" anchor="t" anchorCtr="0"/>
          <a:lstStyle>
            <a:lvl1pPr algn="l">
              <a:defRPr sz="800">
                <a:solidFill>
                  <a:schemeClr val="accent2"/>
                </a:solidFill>
              </a:defRPr>
            </a:lvl1pPr>
          </a:lstStyle>
          <a:p>
            <a:r>
              <a:rPr lang="en-GB" dirty="0"/>
              <a:t>4x3 presentation kit</a:t>
            </a:r>
          </a:p>
        </p:txBody>
      </p:sp>
      <p:sp>
        <p:nvSpPr>
          <p:cNvPr id="6" name="Slide Number Placeholder 5"/>
          <p:cNvSpPr>
            <a:spLocks noGrp="1"/>
          </p:cNvSpPr>
          <p:nvPr>
            <p:ph type="sldNum" sz="quarter" idx="4"/>
          </p:nvPr>
        </p:nvSpPr>
        <p:spPr>
          <a:xfrm>
            <a:off x="7955102" y="6437313"/>
            <a:ext cx="830123" cy="365125"/>
          </a:xfrm>
          <a:prstGeom prst="rect">
            <a:avLst/>
          </a:prstGeom>
        </p:spPr>
        <p:txBody>
          <a:bodyPr vert="horz" lIns="0" tIns="0" rIns="0" bIns="0" rtlCol="0" anchor="t" anchorCtr="0"/>
          <a:lstStyle>
            <a:lvl1pPr algn="r">
              <a:defRPr sz="800">
                <a:solidFill>
                  <a:schemeClr val="accent2"/>
                </a:solidFill>
              </a:defRPr>
            </a:lvl1pPr>
          </a:lstStyle>
          <a:p>
            <a:fld id="{9F9F533D-B52E-4A2F-BF72-0ADD2D94BD75}" type="slidenum">
              <a:rPr lang="en-GB" smtClean="0"/>
              <a:pPr/>
              <a:t>‹#›</a:t>
            </a:fld>
            <a:endParaRPr lang="en-GB" dirty="0"/>
          </a:p>
        </p:txBody>
      </p:sp>
      <p:sp>
        <p:nvSpPr>
          <p:cNvPr id="4" name="Title Placeholder 3"/>
          <p:cNvSpPr>
            <a:spLocks noGrp="1"/>
          </p:cNvSpPr>
          <p:nvPr>
            <p:ph type="title"/>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2985247" y="6437313"/>
            <a:ext cx="3164730" cy="365125"/>
          </a:xfrm>
          <a:prstGeom prst="rect">
            <a:avLst/>
          </a:prstGeom>
        </p:spPr>
        <p:txBody>
          <a:bodyPr vert="horz" lIns="72000" tIns="0" rIns="72000" bIns="0" rtlCol="0" anchor="t" anchorCtr="1"/>
          <a:lstStyle>
            <a:lvl1pPr algn="l">
              <a:defRPr sz="800">
                <a:solidFill>
                  <a:schemeClr val="accent2"/>
                </a:solidFill>
              </a:defRPr>
            </a:lvl1pPr>
          </a:lstStyle>
          <a:p>
            <a:pPr algn="ctr"/>
            <a:r>
              <a:rPr lang="en-US" dirty="0"/>
              <a:t>Insert your date / confidentiality text here</a:t>
            </a:r>
            <a:endParaRPr lang="en-GB" dirty="0"/>
          </a:p>
        </p:txBody>
      </p:sp>
      <p:cxnSp>
        <p:nvCxnSpPr>
          <p:cNvPr id="10" name="Straight Connector 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8"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4260756284"/>
      </p:ext>
    </p:extLst>
  </p:cSld>
  <p:clrMap bg1="lt1" tx1="dk1" bg2="lt2" tx2="dk2" accent1="accent1" accent2="accent2" accent3="accent3" accent4="accent4" accent5="accent5" accent6="accent6" hlink="hlink" folHlink="folHlink"/>
  <p:sldLayoutIdLst>
    <p:sldLayoutId id="2147483730" r:id="rId1"/>
    <p:sldLayoutId id="2147483798"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 id="2147483766" r:id="rId18"/>
    <p:sldLayoutId id="2147483767" r:id="rId19"/>
    <p:sldLayoutId id="2147483797" r:id="rId20"/>
    <p:sldLayoutId id="2147483799" r:id="rId21"/>
    <p:sldLayoutId id="2147483768" r:id="rId22"/>
    <p:sldLayoutId id="2147483769" r:id="rId23"/>
    <p:sldLayoutId id="2147483770" r:id="rId24"/>
    <p:sldLayoutId id="2147483771" r:id="rId25"/>
    <p:sldLayoutId id="2147483731" r:id="rId26"/>
    <p:sldLayoutId id="2147483749" r:id="rId27"/>
    <p:sldLayoutId id="2147483663" r:id="rId28"/>
    <p:sldLayoutId id="2147483665" r:id="rId29"/>
    <p:sldLayoutId id="2147483664" r:id="rId30"/>
    <p:sldLayoutId id="2147483668" r:id="rId31"/>
    <p:sldLayoutId id="2147483669" r:id="rId32"/>
    <p:sldLayoutId id="2147483670" r:id="rId33"/>
    <p:sldLayoutId id="2147483671" r:id="rId34"/>
    <p:sldLayoutId id="2147483734" r:id="rId35"/>
    <p:sldLayoutId id="2147483672" r:id="rId36"/>
    <p:sldLayoutId id="2147483673" r:id="rId37"/>
    <p:sldLayoutId id="2147483743" r:id="rId38"/>
    <p:sldLayoutId id="2147483773" r:id="rId39"/>
    <p:sldLayoutId id="2147483675" r:id="rId40"/>
    <p:sldLayoutId id="2147483774" r:id="rId41"/>
    <p:sldLayoutId id="2147483775" r:id="rId42"/>
    <p:sldLayoutId id="2147483776" r:id="rId43"/>
    <p:sldLayoutId id="2147483780" r:id="rId44"/>
    <p:sldLayoutId id="2147483778" r:id="rId45"/>
    <p:sldLayoutId id="2147483779" r:id="rId46"/>
    <p:sldLayoutId id="2147483777" r:id="rId47"/>
    <p:sldLayoutId id="2147483781" r:id="rId48"/>
    <p:sldLayoutId id="2147483782" r:id="rId49"/>
    <p:sldLayoutId id="2147483783" r:id="rId50"/>
    <p:sldLayoutId id="2147483787" r:id="rId51"/>
    <p:sldLayoutId id="2147483785" r:id="rId52"/>
    <p:sldLayoutId id="2147483786" r:id="rId53"/>
    <p:sldLayoutId id="2147483784" r:id="rId54"/>
    <p:sldLayoutId id="2147483744" r:id="rId55"/>
    <p:sldLayoutId id="2147483750" r:id="rId56"/>
    <p:sldLayoutId id="2147483791" r:id="rId57"/>
    <p:sldLayoutId id="2147483792" r:id="rId58"/>
    <p:sldLayoutId id="2147483794" r:id="rId59"/>
    <p:sldLayoutId id="2147483725" r:id="rId60"/>
    <p:sldLayoutId id="2147483726" r:id="rId61"/>
    <p:sldLayoutId id="2147483727" r:id="rId62"/>
    <p:sldLayoutId id="2147483788" r:id="rId63"/>
    <p:sldLayoutId id="2147483789" r:id="rId64"/>
    <p:sldLayoutId id="2147483790" r:id="rId65"/>
    <p:sldLayoutId id="2147483795" r:id="rId66"/>
    <p:sldLayoutId id="2147483796" r:id="rId67"/>
    <p:sldLayoutId id="2147483801" r:id="rId68"/>
    <p:sldLayoutId id="2147483802" r:id="rId69"/>
    <p:sldLayoutId id="2147483803" r:id="rId70"/>
    <p:sldLayoutId id="2147484682" r:id="rId71"/>
    <p:sldLayoutId id="2147484683" r:id="rId72"/>
    <p:sldLayoutId id="2147484684" r:id="rId73"/>
    <p:sldLayoutId id="2147484685" r:id="rId74"/>
    <p:sldLayoutId id="2147484686" r:id="rId75"/>
    <p:sldLayoutId id="2147484687" r:id="rId76"/>
  </p:sldLayoutIdLst>
  <p:hf hdr="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accent2"/>
        </a:buClr>
        <a:buFont typeface="Arial" pitchFamily="34" charset="0"/>
        <a:buChar char="–"/>
        <a:defRPr sz="16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904" y="1179576"/>
            <a:ext cx="8414246" cy="46657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74650" y="6437313"/>
            <a:ext cx="2549525" cy="365125"/>
          </a:xfrm>
          <a:prstGeom prst="rect">
            <a:avLst/>
          </a:prstGeom>
        </p:spPr>
        <p:txBody>
          <a:bodyPr vert="horz" lIns="0" tIns="0" rIns="0" bIns="0" rtlCol="0" anchor="t" anchorCtr="0"/>
          <a:lstStyle>
            <a:lvl1pPr algn="l">
              <a:defRPr sz="800">
                <a:solidFill>
                  <a:schemeClr val="accent2"/>
                </a:solidFill>
              </a:defRPr>
            </a:lvl1pPr>
          </a:lstStyle>
          <a:p>
            <a:r>
              <a:rPr lang="en-GB" dirty="0">
                <a:solidFill>
                  <a:srgbClr val="544F40"/>
                </a:solidFill>
              </a:rPr>
              <a:t>4x3 presentation kit</a:t>
            </a:r>
          </a:p>
        </p:txBody>
      </p:sp>
      <p:sp>
        <p:nvSpPr>
          <p:cNvPr id="6" name="Slide Number Placeholder 5"/>
          <p:cNvSpPr>
            <a:spLocks noGrp="1"/>
          </p:cNvSpPr>
          <p:nvPr>
            <p:ph type="sldNum" sz="quarter" idx="4"/>
          </p:nvPr>
        </p:nvSpPr>
        <p:spPr>
          <a:xfrm>
            <a:off x="7955102" y="6437313"/>
            <a:ext cx="830123" cy="365125"/>
          </a:xfrm>
          <a:prstGeom prst="rect">
            <a:avLst/>
          </a:prstGeom>
        </p:spPr>
        <p:txBody>
          <a:bodyPr vert="horz" lIns="0" tIns="0" rIns="0" bIns="0" rtlCol="0" anchor="t" anchorCtr="0"/>
          <a:lstStyle>
            <a:lvl1pPr algn="r">
              <a:defRPr sz="800">
                <a:solidFill>
                  <a:schemeClr val="accent2"/>
                </a:solidFill>
              </a:defRPr>
            </a:lvl1pPr>
          </a:lstStyle>
          <a:p>
            <a:fld id="{9F9F533D-B52E-4A2F-BF72-0ADD2D94BD75}" type="slidenum">
              <a:rPr lang="en-GB" smtClean="0">
                <a:solidFill>
                  <a:srgbClr val="544F40"/>
                </a:solidFill>
              </a:rPr>
              <a:pPr/>
              <a:t>‹#›</a:t>
            </a:fld>
            <a:endParaRPr lang="en-GB" dirty="0">
              <a:solidFill>
                <a:srgbClr val="544F40"/>
              </a:solidFill>
            </a:endParaRPr>
          </a:p>
        </p:txBody>
      </p:sp>
      <p:sp>
        <p:nvSpPr>
          <p:cNvPr id="4" name="Title Placeholder 3"/>
          <p:cNvSpPr>
            <a:spLocks noGrp="1"/>
          </p:cNvSpPr>
          <p:nvPr>
            <p:ph type="title"/>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2985247" y="6437313"/>
            <a:ext cx="3164730" cy="365125"/>
          </a:xfrm>
          <a:prstGeom prst="rect">
            <a:avLst/>
          </a:prstGeom>
        </p:spPr>
        <p:txBody>
          <a:bodyPr vert="horz" lIns="72000" tIns="0" rIns="72000" bIns="0" rtlCol="0" anchor="t" anchorCtr="1"/>
          <a:lstStyle>
            <a:lvl1pPr algn="l">
              <a:defRPr sz="800">
                <a:solidFill>
                  <a:schemeClr val="accent2"/>
                </a:solidFill>
              </a:defRPr>
            </a:lvl1pPr>
          </a:lstStyle>
          <a:p>
            <a:pPr algn="ctr"/>
            <a:r>
              <a:rPr lang="en-US" dirty="0">
                <a:solidFill>
                  <a:srgbClr val="544F40"/>
                </a:solidFill>
              </a:rPr>
              <a:t>Insert your date / confidentiality text here</a:t>
            </a:r>
            <a:endParaRPr lang="en-GB" dirty="0">
              <a:solidFill>
                <a:srgbClr val="544F40"/>
              </a:solidFill>
            </a:endParaRPr>
          </a:p>
        </p:txBody>
      </p:sp>
      <p:cxnSp>
        <p:nvCxnSpPr>
          <p:cNvPr id="10" name="Straight Connector 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5"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82421763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 id="2147483826" r:id="rId13"/>
    <p:sldLayoutId id="2147483827" r:id="rId14"/>
    <p:sldLayoutId id="2147483828" r:id="rId15"/>
    <p:sldLayoutId id="2147483829" r:id="rId16"/>
    <p:sldLayoutId id="2147483830" r:id="rId17"/>
    <p:sldLayoutId id="2147483831" r:id="rId18"/>
    <p:sldLayoutId id="2147483832" r:id="rId19"/>
    <p:sldLayoutId id="2147483833" r:id="rId20"/>
    <p:sldLayoutId id="2147483834" r:id="rId21"/>
    <p:sldLayoutId id="2147483835" r:id="rId22"/>
    <p:sldLayoutId id="2147483836" r:id="rId23"/>
    <p:sldLayoutId id="2147483837" r:id="rId24"/>
    <p:sldLayoutId id="2147483838" r:id="rId25"/>
    <p:sldLayoutId id="2147483839" r:id="rId26"/>
    <p:sldLayoutId id="2147483840" r:id="rId27"/>
    <p:sldLayoutId id="2147483841" r:id="rId28"/>
    <p:sldLayoutId id="2147483842" r:id="rId29"/>
    <p:sldLayoutId id="2147483843" r:id="rId30"/>
    <p:sldLayoutId id="2147483844" r:id="rId31"/>
    <p:sldLayoutId id="2147483845" r:id="rId32"/>
    <p:sldLayoutId id="2147483846" r:id="rId33"/>
    <p:sldLayoutId id="2147483847" r:id="rId34"/>
    <p:sldLayoutId id="2147483848" r:id="rId35"/>
    <p:sldLayoutId id="2147483849" r:id="rId36"/>
    <p:sldLayoutId id="2147483850" r:id="rId37"/>
    <p:sldLayoutId id="2147483851" r:id="rId38"/>
    <p:sldLayoutId id="2147483852" r:id="rId39"/>
    <p:sldLayoutId id="2147483853" r:id="rId40"/>
    <p:sldLayoutId id="2147483854" r:id="rId41"/>
    <p:sldLayoutId id="2147483855" r:id="rId42"/>
    <p:sldLayoutId id="2147483856" r:id="rId43"/>
    <p:sldLayoutId id="2147483857" r:id="rId44"/>
    <p:sldLayoutId id="2147483858" r:id="rId45"/>
    <p:sldLayoutId id="2147483859" r:id="rId46"/>
    <p:sldLayoutId id="2147483860" r:id="rId47"/>
    <p:sldLayoutId id="2147483861" r:id="rId48"/>
    <p:sldLayoutId id="2147483862" r:id="rId49"/>
    <p:sldLayoutId id="2147483863" r:id="rId50"/>
    <p:sldLayoutId id="2147483864" r:id="rId51"/>
    <p:sldLayoutId id="2147483865" r:id="rId52"/>
    <p:sldLayoutId id="2147483866" r:id="rId53"/>
    <p:sldLayoutId id="2147483867" r:id="rId54"/>
    <p:sldLayoutId id="2147483868" r:id="rId55"/>
    <p:sldLayoutId id="2147483869" r:id="rId56"/>
    <p:sldLayoutId id="2147483870" r:id="rId57"/>
    <p:sldLayoutId id="2147483871" r:id="rId58"/>
    <p:sldLayoutId id="2147483872" r:id="rId59"/>
    <p:sldLayoutId id="2147483873" r:id="rId60"/>
    <p:sldLayoutId id="2147483874" r:id="rId61"/>
    <p:sldLayoutId id="2147483875" r:id="rId62"/>
    <p:sldLayoutId id="2147483876" r:id="rId63"/>
    <p:sldLayoutId id="2147483877" r:id="rId64"/>
    <p:sldLayoutId id="2147483878" r:id="rId65"/>
    <p:sldLayoutId id="2147483879" r:id="rId66"/>
    <p:sldLayoutId id="2147483880" r:id="rId67"/>
    <p:sldLayoutId id="2147483882" r:id="rId68"/>
    <p:sldLayoutId id="2147483883" r:id="rId69"/>
    <p:sldLayoutId id="2147483884" r:id="rId70"/>
    <p:sldLayoutId id="2147483885" r:id="rId71"/>
    <p:sldLayoutId id="2147483887" r:id="rId72"/>
    <p:sldLayoutId id="2147483888" r:id="rId73"/>
  </p:sldLayoutIdLst>
  <p:hf hdr="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accent2"/>
        </a:buClr>
        <a:buFont typeface="Arial" pitchFamily="34" charset="0"/>
        <a:buChar char="–"/>
        <a:defRPr sz="16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904" y="1179576"/>
            <a:ext cx="8414246" cy="46657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74650" y="6437313"/>
            <a:ext cx="2549525" cy="365125"/>
          </a:xfrm>
          <a:prstGeom prst="rect">
            <a:avLst/>
          </a:prstGeom>
        </p:spPr>
        <p:txBody>
          <a:bodyPr vert="horz" lIns="0" tIns="0" rIns="0" bIns="0" rtlCol="0" anchor="t" anchorCtr="0"/>
          <a:lstStyle>
            <a:lvl1pPr algn="l">
              <a:defRPr sz="800">
                <a:solidFill>
                  <a:schemeClr val="accent2"/>
                </a:solidFill>
              </a:defRPr>
            </a:lvl1pPr>
          </a:lstStyle>
          <a:p>
            <a:r>
              <a:rPr lang="en-GB" dirty="0">
                <a:solidFill>
                  <a:srgbClr val="544F40"/>
                </a:solidFill>
              </a:rPr>
              <a:t>4x3 presentation kit</a:t>
            </a:r>
          </a:p>
        </p:txBody>
      </p:sp>
      <p:sp>
        <p:nvSpPr>
          <p:cNvPr id="6" name="Slide Number Placeholder 5"/>
          <p:cNvSpPr>
            <a:spLocks noGrp="1"/>
          </p:cNvSpPr>
          <p:nvPr>
            <p:ph type="sldNum" sz="quarter" idx="4"/>
          </p:nvPr>
        </p:nvSpPr>
        <p:spPr>
          <a:xfrm>
            <a:off x="7955102" y="6437313"/>
            <a:ext cx="830123" cy="365125"/>
          </a:xfrm>
          <a:prstGeom prst="rect">
            <a:avLst/>
          </a:prstGeom>
        </p:spPr>
        <p:txBody>
          <a:bodyPr vert="horz" lIns="0" tIns="0" rIns="0" bIns="0" rtlCol="0" anchor="t" anchorCtr="0"/>
          <a:lstStyle>
            <a:lvl1pPr algn="r">
              <a:defRPr sz="800">
                <a:solidFill>
                  <a:schemeClr val="accent2"/>
                </a:solidFill>
              </a:defRPr>
            </a:lvl1pPr>
          </a:lstStyle>
          <a:p>
            <a:fld id="{9F9F533D-B52E-4A2F-BF72-0ADD2D94BD75}" type="slidenum">
              <a:rPr lang="en-GB" smtClean="0">
                <a:solidFill>
                  <a:srgbClr val="544F40"/>
                </a:solidFill>
              </a:rPr>
              <a:pPr/>
              <a:t>‹#›</a:t>
            </a:fld>
            <a:endParaRPr lang="en-GB" dirty="0">
              <a:solidFill>
                <a:srgbClr val="544F40"/>
              </a:solidFill>
            </a:endParaRPr>
          </a:p>
        </p:txBody>
      </p:sp>
      <p:sp>
        <p:nvSpPr>
          <p:cNvPr id="4" name="Title Placeholder 3"/>
          <p:cNvSpPr>
            <a:spLocks noGrp="1"/>
          </p:cNvSpPr>
          <p:nvPr>
            <p:ph type="title"/>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2985247" y="6437313"/>
            <a:ext cx="3164730" cy="365125"/>
          </a:xfrm>
          <a:prstGeom prst="rect">
            <a:avLst/>
          </a:prstGeom>
        </p:spPr>
        <p:txBody>
          <a:bodyPr vert="horz" lIns="72000" tIns="0" rIns="72000" bIns="0" rtlCol="0" anchor="t" anchorCtr="1"/>
          <a:lstStyle>
            <a:lvl1pPr algn="l">
              <a:defRPr sz="800">
                <a:solidFill>
                  <a:schemeClr val="accent2"/>
                </a:solidFill>
              </a:defRPr>
            </a:lvl1pPr>
          </a:lstStyle>
          <a:p>
            <a:pPr algn="ctr"/>
            <a:r>
              <a:rPr lang="en-US" dirty="0">
                <a:solidFill>
                  <a:srgbClr val="544F40"/>
                </a:solidFill>
              </a:rPr>
              <a:t>Insert your date / confidentiality text here</a:t>
            </a:r>
            <a:endParaRPr lang="en-GB" dirty="0">
              <a:solidFill>
                <a:srgbClr val="544F40"/>
              </a:solidFill>
            </a:endParaRPr>
          </a:p>
        </p:txBody>
      </p:sp>
      <p:cxnSp>
        <p:nvCxnSpPr>
          <p:cNvPr id="10" name="Straight Connector 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7"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1274589606"/>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 id="2147483949" r:id="rId12"/>
    <p:sldLayoutId id="2147483950" r:id="rId13"/>
    <p:sldLayoutId id="2147483951" r:id="rId14"/>
    <p:sldLayoutId id="2147483952" r:id="rId15"/>
    <p:sldLayoutId id="2147483953" r:id="rId16"/>
    <p:sldLayoutId id="2147483954" r:id="rId17"/>
    <p:sldLayoutId id="2147483955" r:id="rId18"/>
    <p:sldLayoutId id="2147483956" r:id="rId19"/>
    <p:sldLayoutId id="2147483957" r:id="rId20"/>
    <p:sldLayoutId id="2147483958" r:id="rId21"/>
    <p:sldLayoutId id="2147483959" r:id="rId22"/>
    <p:sldLayoutId id="2147483960" r:id="rId23"/>
    <p:sldLayoutId id="2147483961" r:id="rId24"/>
    <p:sldLayoutId id="2147483962" r:id="rId25"/>
    <p:sldLayoutId id="2147483963" r:id="rId26"/>
    <p:sldLayoutId id="2147483964" r:id="rId27"/>
    <p:sldLayoutId id="2147483965" r:id="rId28"/>
    <p:sldLayoutId id="2147483966" r:id="rId29"/>
    <p:sldLayoutId id="2147483967" r:id="rId30"/>
    <p:sldLayoutId id="2147483968" r:id="rId31"/>
    <p:sldLayoutId id="2147483969" r:id="rId32"/>
    <p:sldLayoutId id="2147483970" r:id="rId33"/>
    <p:sldLayoutId id="2147483971" r:id="rId34"/>
    <p:sldLayoutId id="2147483972" r:id="rId35"/>
    <p:sldLayoutId id="2147483973" r:id="rId36"/>
    <p:sldLayoutId id="2147483974" r:id="rId37"/>
    <p:sldLayoutId id="2147483975" r:id="rId38"/>
    <p:sldLayoutId id="2147483976" r:id="rId39"/>
    <p:sldLayoutId id="2147483977" r:id="rId40"/>
    <p:sldLayoutId id="2147483978" r:id="rId41"/>
    <p:sldLayoutId id="2147483979" r:id="rId42"/>
    <p:sldLayoutId id="2147483980" r:id="rId43"/>
    <p:sldLayoutId id="2147483981" r:id="rId44"/>
    <p:sldLayoutId id="2147483982" r:id="rId45"/>
    <p:sldLayoutId id="2147483983" r:id="rId46"/>
    <p:sldLayoutId id="2147483984" r:id="rId47"/>
    <p:sldLayoutId id="2147483985" r:id="rId48"/>
    <p:sldLayoutId id="2147483986" r:id="rId49"/>
    <p:sldLayoutId id="2147483987" r:id="rId50"/>
    <p:sldLayoutId id="2147483988" r:id="rId51"/>
    <p:sldLayoutId id="2147483989" r:id="rId52"/>
    <p:sldLayoutId id="2147483990" r:id="rId53"/>
    <p:sldLayoutId id="2147483991" r:id="rId54"/>
    <p:sldLayoutId id="2147483992" r:id="rId55"/>
    <p:sldLayoutId id="2147483993" r:id="rId56"/>
    <p:sldLayoutId id="2147483994" r:id="rId57"/>
    <p:sldLayoutId id="2147483995" r:id="rId58"/>
    <p:sldLayoutId id="2147483996" r:id="rId59"/>
    <p:sldLayoutId id="2147483997" r:id="rId60"/>
    <p:sldLayoutId id="2147483998" r:id="rId61"/>
    <p:sldLayoutId id="2147483999" r:id="rId62"/>
    <p:sldLayoutId id="2147484000" r:id="rId63"/>
    <p:sldLayoutId id="2147484001" r:id="rId64"/>
    <p:sldLayoutId id="2147484002" r:id="rId65"/>
    <p:sldLayoutId id="2147484003" r:id="rId66"/>
    <p:sldLayoutId id="2147484004" r:id="rId67"/>
    <p:sldLayoutId id="2147484005" r:id="rId68"/>
    <p:sldLayoutId id="2147484006" r:id="rId69"/>
    <p:sldLayoutId id="2147484007" r:id="rId70"/>
    <p:sldLayoutId id="2147484008" r:id="rId71"/>
    <p:sldLayoutId id="2147484009" r:id="rId72"/>
    <p:sldLayoutId id="2147484010" r:id="rId73"/>
    <p:sldLayoutId id="2147484011" r:id="rId74"/>
    <p:sldLayoutId id="2147484012" r:id="rId75"/>
  </p:sldLayoutIdLst>
  <p:hf hdr="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accent2"/>
        </a:buClr>
        <a:buFont typeface="Arial" pitchFamily="34" charset="0"/>
        <a:buChar char="–"/>
        <a:defRPr sz="16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904" y="1179576"/>
            <a:ext cx="8414246" cy="46657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74650" y="6437313"/>
            <a:ext cx="2549525" cy="365125"/>
          </a:xfrm>
          <a:prstGeom prst="rect">
            <a:avLst/>
          </a:prstGeom>
        </p:spPr>
        <p:txBody>
          <a:bodyPr vert="horz" lIns="0" tIns="0" rIns="0" bIns="0" rtlCol="0" anchor="t" anchorCtr="0"/>
          <a:lstStyle>
            <a:lvl1pPr algn="l">
              <a:defRPr sz="800">
                <a:solidFill>
                  <a:schemeClr val="accent2"/>
                </a:solidFill>
              </a:defRPr>
            </a:lvl1pPr>
          </a:lstStyle>
          <a:p>
            <a:r>
              <a:rPr lang="en-GB" dirty="0">
                <a:solidFill>
                  <a:srgbClr val="544F40"/>
                </a:solidFill>
              </a:rPr>
              <a:t>4x3 presentation kit</a:t>
            </a:r>
          </a:p>
        </p:txBody>
      </p:sp>
      <p:sp>
        <p:nvSpPr>
          <p:cNvPr id="6" name="Slide Number Placeholder 5"/>
          <p:cNvSpPr>
            <a:spLocks noGrp="1"/>
          </p:cNvSpPr>
          <p:nvPr>
            <p:ph type="sldNum" sz="quarter" idx="4"/>
          </p:nvPr>
        </p:nvSpPr>
        <p:spPr>
          <a:xfrm>
            <a:off x="7955102" y="6437313"/>
            <a:ext cx="830123" cy="365125"/>
          </a:xfrm>
          <a:prstGeom prst="rect">
            <a:avLst/>
          </a:prstGeom>
        </p:spPr>
        <p:txBody>
          <a:bodyPr vert="horz" lIns="0" tIns="0" rIns="0" bIns="0" rtlCol="0" anchor="t" anchorCtr="0"/>
          <a:lstStyle>
            <a:lvl1pPr algn="r">
              <a:defRPr sz="800">
                <a:solidFill>
                  <a:schemeClr val="accent2"/>
                </a:solidFill>
              </a:defRPr>
            </a:lvl1pPr>
          </a:lstStyle>
          <a:p>
            <a:fld id="{9F9F533D-B52E-4A2F-BF72-0ADD2D94BD75}" type="slidenum">
              <a:rPr lang="en-GB" smtClean="0">
                <a:solidFill>
                  <a:srgbClr val="544F40"/>
                </a:solidFill>
              </a:rPr>
              <a:pPr/>
              <a:t>‹#›</a:t>
            </a:fld>
            <a:endParaRPr lang="en-GB" dirty="0">
              <a:solidFill>
                <a:srgbClr val="544F40"/>
              </a:solidFill>
            </a:endParaRPr>
          </a:p>
        </p:txBody>
      </p:sp>
      <p:sp>
        <p:nvSpPr>
          <p:cNvPr id="4" name="Title Placeholder 3"/>
          <p:cNvSpPr>
            <a:spLocks noGrp="1"/>
          </p:cNvSpPr>
          <p:nvPr>
            <p:ph type="title"/>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2985247" y="6437313"/>
            <a:ext cx="3164730" cy="365125"/>
          </a:xfrm>
          <a:prstGeom prst="rect">
            <a:avLst/>
          </a:prstGeom>
        </p:spPr>
        <p:txBody>
          <a:bodyPr vert="horz" lIns="72000" tIns="0" rIns="72000" bIns="0" rtlCol="0" anchor="t" anchorCtr="1"/>
          <a:lstStyle>
            <a:lvl1pPr algn="l">
              <a:defRPr sz="800">
                <a:solidFill>
                  <a:schemeClr val="accent2"/>
                </a:solidFill>
              </a:defRPr>
            </a:lvl1pPr>
          </a:lstStyle>
          <a:p>
            <a:pPr algn="ctr"/>
            <a:r>
              <a:rPr lang="en-US" dirty="0">
                <a:solidFill>
                  <a:srgbClr val="544F40"/>
                </a:solidFill>
              </a:rPr>
              <a:t>Insert your date / confidentiality text here</a:t>
            </a:r>
            <a:endParaRPr lang="en-GB" dirty="0">
              <a:solidFill>
                <a:srgbClr val="544F40"/>
              </a:solidFill>
            </a:endParaRPr>
          </a:p>
        </p:txBody>
      </p:sp>
      <p:cxnSp>
        <p:nvCxnSpPr>
          <p:cNvPr id="10" name="Straight Connector 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5"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223918878"/>
      </p:ext>
    </p:extLst>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 id="2147484025" r:id="rId12"/>
    <p:sldLayoutId id="2147484026" r:id="rId13"/>
    <p:sldLayoutId id="2147484027" r:id="rId14"/>
    <p:sldLayoutId id="2147484028" r:id="rId15"/>
    <p:sldLayoutId id="2147484029" r:id="rId16"/>
    <p:sldLayoutId id="2147484030" r:id="rId17"/>
    <p:sldLayoutId id="2147484031" r:id="rId18"/>
    <p:sldLayoutId id="2147484032" r:id="rId19"/>
    <p:sldLayoutId id="2147484033" r:id="rId20"/>
    <p:sldLayoutId id="2147484034" r:id="rId21"/>
    <p:sldLayoutId id="2147484035" r:id="rId22"/>
    <p:sldLayoutId id="2147484036" r:id="rId23"/>
    <p:sldLayoutId id="2147484037" r:id="rId24"/>
    <p:sldLayoutId id="2147484038" r:id="rId25"/>
    <p:sldLayoutId id="2147484039" r:id="rId26"/>
    <p:sldLayoutId id="2147484040" r:id="rId27"/>
    <p:sldLayoutId id="2147484041" r:id="rId28"/>
    <p:sldLayoutId id="2147484042" r:id="rId29"/>
    <p:sldLayoutId id="2147484043" r:id="rId30"/>
    <p:sldLayoutId id="2147484044" r:id="rId31"/>
    <p:sldLayoutId id="2147484045" r:id="rId32"/>
    <p:sldLayoutId id="2147484046" r:id="rId33"/>
    <p:sldLayoutId id="2147484047" r:id="rId34"/>
    <p:sldLayoutId id="2147484048" r:id="rId35"/>
    <p:sldLayoutId id="2147484049" r:id="rId36"/>
    <p:sldLayoutId id="2147484050" r:id="rId37"/>
    <p:sldLayoutId id="2147484051" r:id="rId38"/>
    <p:sldLayoutId id="2147484052" r:id="rId39"/>
    <p:sldLayoutId id="2147484053" r:id="rId40"/>
    <p:sldLayoutId id="2147484054" r:id="rId41"/>
    <p:sldLayoutId id="2147484055" r:id="rId42"/>
    <p:sldLayoutId id="2147484056" r:id="rId43"/>
    <p:sldLayoutId id="2147484057" r:id="rId44"/>
    <p:sldLayoutId id="2147484058" r:id="rId45"/>
    <p:sldLayoutId id="2147484059" r:id="rId46"/>
    <p:sldLayoutId id="2147484060" r:id="rId47"/>
    <p:sldLayoutId id="2147484061" r:id="rId48"/>
    <p:sldLayoutId id="2147484062" r:id="rId49"/>
    <p:sldLayoutId id="2147484063" r:id="rId50"/>
    <p:sldLayoutId id="2147484064" r:id="rId51"/>
    <p:sldLayoutId id="2147484065" r:id="rId52"/>
    <p:sldLayoutId id="2147484066" r:id="rId53"/>
    <p:sldLayoutId id="2147484067" r:id="rId54"/>
    <p:sldLayoutId id="2147484068" r:id="rId55"/>
    <p:sldLayoutId id="2147484069" r:id="rId56"/>
    <p:sldLayoutId id="2147484070" r:id="rId57"/>
    <p:sldLayoutId id="2147484071" r:id="rId58"/>
    <p:sldLayoutId id="2147484072" r:id="rId59"/>
    <p:sldLayoutId id="2147484073" r:id="rId60"/>
    <p:sldLayoutId id="2147484074" r:id="rId61"/>
    <p:sldLayoutId id="2147484075" r:id="rId62"/>
    <p:sldLayoutId id="2147484076" r:id="rId63"/>
    <p:sldLayoutId id="2147484077" r:id="rId64"/>
    <p:sldLayoutId id="2147484078" r:id="rId65"/>
    <p:sldLayoutId id="2147484079" r:id="rId66"/>
    <p:sldLayoutId id="2147484080" r:id="rId67"/>
    <p:sldLayoutId id="2147484081" r:id="rId68"/>
    <p:sldLayoutId id="2147484083" r:id="rId69"/>
    <p:sldLayoutId id="2147484085" r:id="rId70"/>
    <p:sldLayoutId id="2147484086" r:id="rId71"/>
    <p:sldLayoutId id="2147484087" r:id="rId72"/>
    <p:sldLayoutId id="2147484088" r:id="rId73"/>
  </p:sldLayoutIdLst>
  <p:hf hdr="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accent2"/>
        </a:buClr>
        <a:buFont typeface="Arial" pitchFamily="34" charset="0"/>
        <a:buChar char="–"/>
        <a:defRPr sz="16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904" y="1179576"/>
            <a:ext cx="8414246" cy="46657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74650" y="6437313"/>
            <a:ext cx="2549525" cy="365125"/>
          </a:xfrm>
          <a:prstGeom prst="rect">
            <a:avLst/>
          </a:prstGeom>
        </p:spPr>
        <p:txBody>
          <a:bodyPr vert="horz" lIns="0" tIns="0" rIns="0" bIns="0" rtlCol="0" anchor="t" anchorCtr="0"/>
          <a:lstStyle>
            <a:lvl1pPr algn="l">
              <a:defRPr sz="800">
                <a:solidFill>
                  <a:schemeClr val="accent2"/>
                </a:solidFill>
              </a:defRPr>
            </a:lvl1pPr>
          </a:lstStyle>
          <a:p>
            <a:r>
              <a:rPr lang="en-GB" dirty="0">
                <a:solidFill>
                  <a:srgbClr val="544F40"/>
                </a:solidFill>
              </a:rPr>
              <a:t>4x3 presentation kit</a:t>
            </a:r>
          </a:p>
        </p:txBody>
      </p:sp>
      <p:sp>
        <p:nvSpPr>
          <p:cNvPr id="6" name="Slide Number Placeholder 5"/>
          <p:cNvSpPr>
            <a:spLocks noGrp="1"/>
          </p:cNvSpPr>
          <p:nvPr>
            <p:ph type="sldNum" sz="quarter" idx="4"/>
          </p:nvPr>
        </p:nvSpPr>
        <p:spPr>
          <a:xfrm>
            <a:off x="7955102" y="6437313"/>
            <a:ext cx="830123" cy="365125"/>
          </a:xfrm>
          <a:prstGeom prst="rect">
            <a:avLst/>
          </a:prstGeom>
        </p:spPr>
        <p:txBody>
          <a:bodyPr vert="horz" lIns="0" tIns="0" rIns="0" bIns="0" rtlCol="0" anchor="t" anchorCtr="0"/>
          <a:lstStyle>
            <a:lvl1pPr algn="r">
              <a:defRPr sz="800">
                <a:solidFill>
                  <a:schemeClr val="accent2"/>
                </a:solidFill>
              </a:defRPr>
            </a:lvl1pPr>
          </a:lstStyle>
          <a:p>
            <a:fld id="{9F9F533D-B52E-4A2F-BF72-0ADD2D94BD75}" type="slidenum">
              <a:rPr lang="en-GB" smtClean="0">
                <a:solidFill>
                  <a:srgbClr val="544F40"/>
                </a:solidFill>
              </a:rPr>
              <a:pPr/>
              <a:t>‹#›</a:t>
            </a:fld>
            <a:endParaRPr lang="en-GB" dirty="0">
              <a:solidFill>
                <a:srgbClr val="544F40"/>
              </a:solidFill>
            </a:endParaRPr>
          </a:p>
        </p:txBody>
      </p:sp>
      <p:sp>
        <p:nvSpPr>
          <p:cNvPr id="4" name="Title Placeholder 3"/>
          <p:cNvSpPr>
            <a:spLocks noGrp="1"/>
          </p:cNvSpPr>
          <p:nvPr>
            <p:ph type="title"/>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2985247" y="6437313"/>
            <a:ext cx="3164730" cy="365125"/>
          </a:xfrm>
          <a:prstGeom prst="rect">
            <a:avLst/>
          </a:prstGeom>
        </p:spPr>
        <p:txBody>
          <a:bodyPr vert="horz" lIns="72000" tIns="0" rIns="72000" bIns="0" rtlCol="0" anchor="t" anchorCtr="1"/>
          <a:lstStyle>
            <a:lvl1pPr algn="l">
              <a:defRPr sz="800">
                <a:solidFill>
                  <a:schemeClr val="accent2"/>
                </a:solidFill>
              </a:defRPr>
            </a:lvl1pPr>
          </a:lstStyle>
          <a:p>
            <a:pPr algn="ctr"/>
            <a:r>
              <a:rPr lang="en-US" dirty="0">
                <a:solidFill>
                  <a:srgbClr val="544F40"/>
                </a:solidFill>
              </a:rPr>
              <a:t>Insert your date / confidentiality text here</a:t>
            </a:r>
            <a:endParaRPr lang="en-GB" dirty="0">
              <a:solidFill>
                <a:srgbClr val="544F40"/>
              </a:solidFill>
            </a:endParaRPr>
          </a:p>
        </p:txBody>
      </p:sp>
      <p:cxnSp>
        <p:nvCxnSpPr>
          <p:cNvPr id="10" name="Straight Connector 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5"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550332574"/>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 id="2147484105" r:id="rId16"/>
    <p:sldLayoutId id="2147484106" r:id="rId17"/>
    <p:sldLayoutId id="2147484107" r:id="rId18"/>
    <p:sldLayoutId id="2147484108" r:id="rId19"/>
    <p:sldLayoutId id="2147484109" r:id="rId20"/>
    <p:sldLayoutId id="2147484110" r:id="rId21"/>
    <p:sldLayoutId id="2147484111" r:id="rId22"/>
    <p:sldLayoutId id="2147484112" r:id="rId23"/>
    <p:sldLayoutId id="2147484113" r:id="rId24"/>
    <p:sldLayoutId id="2147484114" r:id="rId25"/>
    <p:sldLayoutId id="2147484115" r:id="rId26"/>
    <p:sldLayoutId id="2147484116" r:id="rId27"/>
    <p:sldLayoutId id="2147484117" r:id="rId28"/>
    <p:sldLayoutId id="2147484118" r:id="rId29"/>
    <p:sldLayoutId id="2147484119" r:id="rId30"/>
    <p:sldLayoutId id="2147484120" r:id="rId31"/>
    <p:sldLayoutId id="2147484121" r:id="rId32"/>
    <p:sldLayoutId id="2147484122" r:id="rId33"/>
    <p:sldLayoutId id="2147484123" r:id="rId34"/>
    <p:sldLayoutId id="2147484124" r:id="rId35"/>
    <p:sldLayoutId id="2147484125" r:id="rId36"/>
    <p:sldLayoutId id="2147484126" r:id="rId37"/>
    <p:sldLayoutId id="2147484127" r:id="rId38"/>
    <p:sldLayoutId id="2147484128" r:id="rId39"/>
    <p:sldLayoutId id="2147484129" r:id="rId40"/>
    <p:sldLayoutId id="2147484130" r:id="rId41"/>
    <p:sldLayoutId id="2147484131" r:id="rId42"/>
    <p:sldLayoutId id="2147484132" r:id="rId43"/>
    <p:sldLayoutId id="2147484133" r:id="rId44"/>
    <p:sldLayoutId id="2147484134" r:id="rId45"/>
    <p:sldLayoutId id="2147484135" r:id="rId46"/>
    <p:sldLayoutId id="2147484136" r:id="rId47"/>
    <p:sldLayoutId id="2147484137" r:id="rId48"/>
    <p:sldLayoutId id="2147484138" r:id="rId49"/>
    <p:sldLayoutId id="2147484139" r:id="rId50"/>
    <p:sldLayoutId id="2147484140" r:id="rId51"/>
    <p:sldLayoutId id="2147484141" r:id="rId52"/>
    <p:sldLayoutId id="2147484142" r:id="rId53"/>
    <p:sldLayoutId id="2147484143" r:id="rId54"/>
    <p:sldLayoutId id="2147484144" r:id="rId55"/>
    <p:sldLayoutId id="2147484145" r:id="rId56"/>
    <p:sldLayoutId id="2147484146" r:id="rId57"/>
    <p:sldLayoutId id="2147484147" r:id="rId58"/>
    <p:sldLayoutId id="2147484148" r:id="rId59"/>
    <p:sldLayoutId id="2147484149" r:id="rId60"/>
    <p:sldLayoutId id="2147484150" r:id="rId61"/>
    <p:sldLayoutId id="2147484151" r:id="rId62"/>
    <p:sldLayoutId id="2147484152" r:id="rId63"/>
    <p:sldLayoutId id="2147484153" r:id="rId64"/>
    <p:sldLayoutId id="2147484154" r:id="rId65"/>
    <p:sldLayoutId id="2147484155" r:id="rId66"/>
    <p:sldLayoutId id="2147484156" r:id="rId67"/>
    <p:sldLayoutId id="2147484157" r:id="rId68"/>
    <p:sldLayoutId id="2147484158" r:id="rId69"/>
    <p:sldLayoutId id="2147484159" r:id="rId70"/>
    <p:sldLayoutId id="2147484161" r:id="rId71"/>
    <p:sldLayoutId id="2147484162" r:id="rId72"/>
    <p:sldLayoutId id="2147484163" r:id="rId73"/>
  </p:sldLayoutIdLst>
  <p:hf hdr="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accent2"/>
        </a:buClr>
        <a:buFont typeface="Arial" pitchFamily="34" charset="0"/>
        <a:buChar char="–"/>
        <a:defRPr sz="16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904" y="1179576"/>
            <a:ext cx="8414246" cy="46657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74650" y="6437313"/>
            <a:ext cx="2549525" cy="365125"/>
          </a:xfrm>
          <a:prstGeom prst="rect">
            <a:avLst/>
          </a:prstGeom>
        </p:spPr>
        <p:txBody>
          <a:bodyPr vert="horz" lIns="0" tIns="0" rIns="0" bIns="0" rtlCol="0" anchor="t" anchorCtr="0"/>
          <a:lstStyle>
            <a:lvl1pPr algn="l">
              <a:defRPr sz="800">
                <a:solidFill>
                  <a:schemeClr val="accent2"/>
                </a:solidFill>
              </a:defRPr>
            </a:lvl1pPr>
          </a:lstStyle>
          <a:p>
            <a:r>
              <a:rPr lang="en-GB" dirty="0">
                <a:solidFill>
                  <a:srgbClr val="544F40"/>
                </a:solidFill>
              </a:rPr>
              <a:t>4x3 presentation kit</a:t>
            </a:r>
          </a:p>
        </p:txBody>
      </p:sp>
      <p:sp>
        <p:nvSpPr>
          <p:cNvPr id="6" name="Slide Number Placeholder 5"/>
          <p:cNvSpPr>
            <a:spLocks noGrp="1"/>
          </p:cNvSpPr>
          <p:nvPr>
            <p:ph type="sldNum" sz="quarter" idx="4"/>
          </p:nvPr>
        </p:nvSpPr>
        <p:spPr>
          <a:xfrm>
            <a:off x="7955102" y="6437313"/>
            <a:ext cx="830123" cy="365125"/>
          </a:xfrm>
          <a:prstGeom prst="rect">
            <a:avLst/>
          </a:prstGeom>
        </p:spPr>
        <p:txBody>
          <a:bodyPr vert="horz" lIns="0" tIns="0" rIns="0" bIns="0" rtlCol="0" anchor="t" anchorCtr="0"/>
          <a:lstStyle>
            <a:lvl1pPr algn="r">
              <a:defRPr sz="800">
                <a:solidFill>
                  <a:schemeClr val="accent2"/>
                </a:solidFill>
              </a:defRPr>
            </a:lvl1pPr>
          </a:lstStyle>
          <a:p>
            <a:fld id="{9F9F533D-B52E-4A2F-BF72-0ADD2D94BD75}" type="slidenum">
              <a:rPr lang="en-GB" smtClean="0">
                <a:solidFill>
                  <a:srgbClr val="544F40"/>
                </a:solidFill>
              </a:rPr>
              <a:pPr/>
              <a:t>‹#›</a:t>
            </a:fld>
            <a:endParaRPr lang="en-GB" dirty="0">
              <a:solidFill>
                <a:srgbClr val="544F40"/>
              </a:solidFill>
            </a:endParaRPr>
          </a:p>
        </p:txBody>
      </p:sp>
      <p:sp>
        <p:nvSpPr>
          <p:cNvPr id="4" name="Title Placeholder 3"/>
          <p:cNvSpPr>
            <a:spLocks noGrp="1"/>
          </p:cNvSpPr>
          <p:nvPr>
            <p:ph type="title"/>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2985247" y="6437313"/>
            <a:ext cx="3164730" cy="365125"/>
          </a:xfrm>
          <a:prstGeom prst="rect">
            <a:avLst/>
          </a:prstGeom>
        </p:spPr>
        <p:txBody>
          <a:bodyPr vert="horz" lIns="72000" tIns="0" rIns="72000" bIns="0" rtlCol="0" anchor="t" anchorCtr="1"/>
          <a:lstStyle>
            <a:lvl1pPr algn="l">
              <a:defRPr sz="800">
                <a:solidFill>
                  <a:schemeClr val="accent2"/>
                </a:solidFill>
              </a:defRPr>
            </a:lvl1pPr>
          </a:lstStyle>
          <a:p>
            <a:pPr algn="ctr"/>
            <a:r>
              <a:rPr lang="en-US" dirty="0">
                <a:solidFill>
                  <a:srgbClr val="544F40"/>
                </a:solidFill>
              </a:rPr>
              <a:t>Insert your date / confidentiality text here</a:t>
            </a:r>
            <a:endParaRPr lang="en-GB" dirty="0">
              <a:solidFill>
                <a:srgbClr val="544F40"/>
              </a:solidFill>
            </a:endParaRPr>
          </a:p>
        </p:txBody>
      </p:sp>
      <p:cxnSp>
        <p:nvCxnSpPr>
          <p:cNvPr id="10" name="Straight Connector 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4"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3452191234"/>
      </p:ext>
    </p:extLst>
  </p:cSld>
  <p:clrMap bg1="lt1" tx1="dk1" bg2="lt2" tx2="dk2" accent1="accent1" accent2="accent2" accent3="accent3" accent4="accent4" accent5="accent5" accent6="accent6" hlink="hlink" folHlink="folHlink"/>
  <p:sldLayoutIdLst>
    <p:sldLayoutId id="2147484239" r:id="rId1"/>
    <p:sldLayoutId id="2147484240" r:id="rId2"/>
    <p:sldLayoutId id="2147484241" r:id="rId3"/>
    <p:sldLayoutId id="2147484242" r:id="rId4"/>
    <p:sldLayoutId id="2147484243" r:id="rId5"/>
    <p:sldLayoutId id="2147484244" r:id="rId6"/>
    <p:sldLayoutId id="2147484245" r:id="rId7"/>
    <p:sldLayoutId id="2147484246" r:id="rId8"/>
    <p:sldLayoutId id="2147484247" r:id="rId9"/>
    <p:sldLayoutId id="2147484248" r:id="rId10"/>
    <p:sldLayoutId id="2147484249" r:id="rId11"/>
    <p:sldLayoutId id="2147484250" r:id="rId12"/>
    <p:sldLayoutId id="2147484251" r:id="rId13"/>
    <p:sldLayoutId id="2147484252" r:id="rId14"/>
    <p:sldLayoutId id="2147484253" r:id="rId15"/>
    <p:sldLayoutId id="2147484254" r:id="rId16"/>
    <p:sldLayoutId id="2147484255" r:id="rId17"/>
    <p:sldLayoutId id="2147484256" r:id="rId18"/>
    <p:sldLayoutId id="2147484257" r:id="rId19"/>
    <p:sldLayoutId id="2147484258" r:id="rId20"/>
    <p:sldLayoutId id="2147484259" r:id="rId21"/>
    <p:sldLayoutId id="2147484260" r:id="rId22"/>
    <p:sldLayoutId id="2147484261" r:id="rId23"/>
    <p:sldLayoutId id="2147484262" r:id="rId24"/>
    <p:sldLayoutId id="2147484263" r:id="rId25"/>
    <p:sldLayoutId id="2147484264" r:id="rId26"/>
    <p:sldLayoutId id="2147484265" r:id="rId27"/>
    <p:sldLayoutId id="2147484266" r:id="rId28"/>
    <p:sldLayoutId id="2147484267" r:id="rId29"/>
    <p:sldLayoutId id="2147484268" r:id="rId30"/>
    <p:sldLayoutId id="2147484269" r:id="rId31"/>
    <p:sldLayoutId id="2147484270" r:id="rId32"/>
    <p:sldLayoutId id="2147484271" r:id="rId33"/>
    <p:sldLayoutId id="2147484272" r:id="rId34"/>
    <p:sldLayoutId id="2147484273" r:id="rId35"/>
    <p:sldLayoutId id="2147484274" r:id="rId36"/>
    <p:sldLayoutId id="2147484275" r:id="rId37"/>
    <p:sldLayoutId id="2147484276" r:id="rId38"/>
    <p:sldLayoutId id="2147484277" r:id="rId39"/>
    <p:sldLayoutId id="2147484278" r:id="rId40"/>
    <p:sldLayoutId id="2147484279" r:id="rId41"/>
    <p:sldLayoutId id="2147484280" r:id="rId42"/>
    <p:sldLayoutId id="2147484281" r:id="rId43"/>
    <p:sldLayoutId id="2147484282" r:id="rId44"/>
    <p:sldLayoutId id="2147484283" r:id="rId45"/>
    <p:sldLayoutId id="2147484284" r:id="rId46"/>
    <p:sldLayoutId id="2147484285" r:id="rId47"/>
    <p:sldLayoutId id="2147484286" r:id="rId48"/>
    <p:sldLayoutId id="2147484287" r:id="rId49"/>
    <p:sldLayoutId id="2147484288" r:id="rId50"/>
    <p:sldLayoutId id="2147484289" r:id="rId51"/>
    <p:sldLayoutId id="2147484290" r:id="rId52"/>
    <p:sldLayoutId id="2147484291" r:id="rId53"/>
    <p:sldLayoutId id="2147484292" r:id="rId54"/>
    <p:sldLayoutId id="2147484293" r:id="rId55"/>
    <p:sldLayoutId id="2147484294" r:id="rId56"/>
    <p:sldLayoutId id="2147484295" r:id="rId57"/>
    <p:sldLayoutId id="2147484296" r:id="rId58"/>
    <p:sldLayoutId id="2147484297" r:id="rId59"/>
    <p:sldLayoutId id="2147484298" r:id="rId60"/>
    <p:sldLayoutId id="2147484299" r:id="rId61"/>
    <p:sldLayoutId id="2147484300" r:id="rId62"/>
    <p:sldLayoutId id="2147484301" r:id="rId63"/>
    <p:sldLayoutId id="2147484302" r:id="rId64"/>
    <p:sldLayoutId id="2147484303" r:id="rId65"/>
    <p:sldLayoutId id="2147484304" r:id="rId66"/>
    <p:sldLayoutId id="2147484305" r:id="rId67"/>
    <p:sldLayoutId id="2147484306" r:id="rId68"/>
    <p:sldLayoutId id="2147484307" r:id="rId69"/>
    <p:sldLayoutId id="2147484308" r:id="rId70"/>
    <p:sldLayoutId id="2147484309" r:id="rId71"/>
    <p:sldLayoutId id="2147484311" r:id="rId72"/>
  </p:sldLayoutIdLst>
  <p:hf hdr="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accent2"/>
        </a:buClr>
        <a:buFont typeface="Arial" pitchFamily="34" charset="0"/>
        <a:buChar char="–"/>
        <a:defRPr sz="16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904" y="1179576"/>
            <a:ext cx="8414246" cy="46657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74650" y="6437313"/>
            <a:ext cx="2549525" cy="365125"/>
          </a:xfrm>
          <a:prstGeom prst="rect">
            <a:avLst/>
          </a:prstGeom>
        </p:spPr>
        <p:txBody>
          <a:bodyPr vert="horz" lIns="0" tIns="0" rIns="0" bIns="0" rtlCol="0" anchor="t" anchorCtr="0"/>
          <a:lstStyle>
            <a:lvl1pPr algn="l">
              <a:defRPr sz="800">
                <a:solidFill>
                  <a:schemeClr val="accent2"/>
                </a:solidFill>
              </a:defRPr>
            </a:lvl1pPr>
          </a:lstStyle>
          <a:p>
            <a:r>
              <a:rPr lang="en-GB" dirty="0">
                <a:solidFill>
                  <a:srgbClr val="544F40"/>
                </a:solidFill>
              </a:rPr>
              <a:t>4x3 presentation kit</a:t>
            </a:r>
          </a:p>
        </p:txBody>
      </p:sp>
      <p:sp>
        <p:nvSpPr>
          <p:cNvPr id="6" name="Slide Number Placeholder 5"/>
          <p:cNvSpPr>
            <a:spLocks noGrp="1"/>
          </p:cNvSpPr>
          <p:nvPr>
            <p:ph type="sldNum" sz="quarter" idx="4"/>
          </p:nvPr>
        </p:nvSpPr>
        <p:spPr>
          <a:xfrm>
            <a:off x="7955102" y="6437313"/>
            <a:ext cx="830123" cy="365125"/>
          </a:xfrm>
          <a:prstGeom prst="rect">
            <a:avLst/>
          </a:prstGeom>
        </p:spPr>
        <p:txBody>
          <a:bodyPr vert="horz" lIns="0" tIns="0" rIns="0" bIns="0" rtlCol="0" anchor="t" anchorCtr="0"/>
          <a:lstStyle>
            <a:lvl1pPr algn="r">
              <a:defRPr sz="800">
                <a:solidFill>
                  <a:schemeClr val="accent2"/>
                </a:solidFill>
              </a:defRPr>
            </a:lvl1pPr>
          </a:lstStyle>
          <a:p>
            <a:fld id="{9F9F533D-B52E-4A2F-BF72-0ADD2D94BD75}" type="slidenum">
              <a:rPr lang="en-GB" smtClean="0">
                <a:solidFill>
                  <a:srgbClr val="544F40"/>
                </a:solidFill>
              </a:rPr>
              <a:pPr/>
              <a:t>‹#›</a:t>
            </a:fld>
            <a:endParaRPr lang="en-GB" dirty="0">
              <a:solidFill>
                <a:srgbClr val="544F40"/>
              </a:solidFill>
            </a:endParaRPr>
          </a:p>
        </p:txBody>
      </p:sp>
      <p:sp>
        <p:nvSpPr>
          <p:cNvPr id="4" name="Title Placeholder 3"/>
          <p:cNvSpPr>
            <a:spLocks noGrp="1"/>
          </p:cNvSpPr>
          <p:nvPr>
            <p:ph type="title"/>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2985247" y="6437313"/>
            <a:ext cx="3164730" cy="365125"/>
          </a:xfrm>
          <a:prstGeom prst="rect">
            <a:avLst/>
          </a:prstGeom>
        </p:spPr>
        <p:txBody>
          <a:bodyPr vert="horz" lIns="72000" tIns="0" rIns="72000" bIns="0" rtlCol="0" anchor="t" anchorCtr="1"/>
          <a:lstStyle>
            <a:lvl1pPr algn="l">
              <a:defRPr sz="800">
                <a:solidFill>
                  <a:schemeClr val="accent2"/>
                </a:solidFill>
              </a:defRPr>
            </a:lvl1pPr>
          </a:lstStyle>
          <a:p>
            <a:pPr algn="ctr"/>
            <a:r>
              <a:rPr lang="en-US" dirty="0">
                <a:solidFill>
                  <a:srgbClr val="544F40"/>
                </a:solidFill>
              </a:rPr>
              <a:t>Insert your date / confidentiality text here</a:t>
            </a:r>
            <a:endParaRPr lang="en-GB" dirty="0">
              <a:solidFill>
                <a:srgbClr val="544F40"/>
              </a:solidFill>
            </a:endParaRPr>
          </a:p>
        </p:txBody>
      </p:sp>
      <p:cxnSp>
        <p:nvCxnSpPr>
          <p:cNvPr id="10" name="Straight Connector 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4"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515513280"/>
      </p:ext>
    </p:extLst>
  </p:cSld>
  <p:clrMap bg1="lt1" tx1="dk1" bg2="lt2" tx2="dk2" accent1="accent1" accent2="accent2" accent3="accent3" accent4="accent4" accent5="accent5" accent6="accent6" hlink="hlink" folHlink="folHlink"/>
  <p:sldLayoutIdLst>
    <p:sldLayoutId id="2147484313" r:id="rId1"/>
    <p:sldLayoutId id="2147484314" r:id="rId2"/>
    <p:sldLayoutId id="2147484315" r:id="rId3"/>
    <p:sldLayoutId id="2147484316" r:id="rId4"/>
    <p:sldLayoutId id="2147484317" r:id="rId5"/>
    <p:sldLayoutId id="2147484318" r:id="rId6"/>
    <p:sldLayoutId id="2147484319" r:id="rId7"/>
    <p:sldLayoutId id="2147484320" r:id="rId8"/>
    <p:sldLayoutId id="2147484321" r:id="rId9"/>
    <p:sldLayoutId id="2147484322" r:id="rId10"/>
    <p:sldLayoutId id="2147484323" r:id="rId11"/>
    <p:sldLayoutId id="2147484324" r:id="rId12"/>
    <p:sldLayoutId id="2147484325" r:id="rId13"/>
    <p:sldLayoutId id="2147484326" r:id="rId14"/>
    <p:sldLayoutId id="2147484327" r:id="rId15"/>
    <p:sldLayoutId id="2147484328" r:id="rId16"/>
    <p:sldLayoutId id="2147484329" r:id="rId17"/>
    <p:sldLayoutId id="2147484330" r:id="rId18"/>
    <p:sldLayoutId id="2147484331" r:id="rId19"/>
    <p:sldLayoutId id="2147484332" r:id="rId20"/>
    <p:sldLayoutId id="2147484333" r:id="rId21"/>
    <p:sldLayoutId id="2147484334" r:id="rId22"/>
    <p:sldLayoutId id="2147484335" r:id="rId23"/>
    <p:sldLayoutId id="2147484336" r:id="rId24"/>
    <p:sldLayoutId id="2147484337" r:id="rId25"/>
    <p:sldLayoutId id="2147484338" r:id="rId26"/>
    <p:sldLayoutId id="2147484339" r:id="rId27"/>
    <p:sldLayoutId id="2147484340" r:id="rId28"/>
    <p:sldLayoutId id="2147484341" r:id="rId29"/>
    <p:sldLayoutId id="2147484342" r:id="rId30"/>
    <p:sldLayoutId id="2147484343" r:id="rId31"/>
    <p:sldLayoutId id="2147484344" r:id="rId32"/>
    <p:sldLayoutId id="2147484345" r:id="rId33"/>
    <p:sldLayoutId id="2147484346" r:id="rId34"/>
    <p:sldLayoutId id="2147484347" r:id="rId35"/>
    <p:sldLayoutId id="2147484348" r:id="rId36"/>
    <p:sldLayoutId id="2147484349" r:id="rId37"/>
    <p:sldLayoutId id="2147484350" r:id="rId38"/>
    <p:sldLayoutId id="2147484351" r:id="rId39"/>
    <p:sldLayoutId id="2147484352" r:id="rId40"/>
    <p:sldLayoutId id="2147484353" r:id="rId41"/>
    <p:sldLayoutId id="2147484354" r:id="rId42"/>
    <p:sldLayoutId id="2147484355" r:id="rId43"/>
    <p:sldLayoutId id="2147484356" r:id="rId44"/>
    <p:sldLayoutId id="2147484357" r:id="rId45"/>
    <p:sldLayoutId id="2147484358" r:id="rId46"/>
    <p:sldLayoutId id="2147484359" r:id="rId47"/>
    <p:sldLayoutId id="2147484360" r:id="rId48"/>
    <p:sldLayoutId id="2147484361" r:id="rId49"/>
    <p:sldLayoutId id="2147484362" r:id="rId50"/>
    <p:sldLayoutId id="2147484363" r:id="rId51"/>
    <p:sldLayoutId id="2147484364" r:id="rId52"/>
    <p:sldLayoutId id="2147484365" r:id="rId53"/>
    <p:sldLayoutId id="2147484366" r:id="rId54"/>
    <p:sldLayoutId id="2147484367" r:id="rId55"/>
    <p:sldLayoutId id="2147484368" r:id="rId56"/>
    <p:sldLayoutId id="2147484369" r:id="rId57"/>
    <p:sldLayoutId id="2147484370" r:id="rId58"/>
    <p:sldLayoutId id="2147484371" r:id="rId59"/>
    <p:sldLayoutId id="2147484372" r:id="rId60"/>
    <p:sldLayoutId id="2147484373" r:id="rId61"/>
    <p:sldLayoutId id="2147484374" r:id="rId62"/>
    <p:sldLayoutId id="2147484375" r:id="rId63"/>
    <p:sldLayoutId id="2147484376" r:id="rId64"/>
    <p:sldLayoutId id="2147484377" r:id="rId65"/>
    <p:sldLayoutId id="2147484378" r:id="rId66"/>
    <p:sldLayoutId id="2147484379" r:id="rId67"/>
    <p:sldLayoutId id="2147484380" r:id="rId68"/>
    <p:sldLayoutId id="2147484382" r:id="rId69"/>
    <p:sldLayoutId id="2147484383" r:id="rId70"/>
    <p:sldLayoutId id="2147484384" r:id="rId71"/>
    <p:sldLayoutId id="2147484385" r:id="rId72"/>
  </p:sldLayoutIdLst>
  <p:hf hdr="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accent2"/>
        </a:buClr>
        <a:buFont typeface="Arial" pitchFamily="34" charset="0"/>
        <a:buChar char="–"/>
        <a:defRPr sz="16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74904" y="1179576"/>
            <a:ext cx="8414246" cy="4665773"/>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Footer Placeholder 4"/>
          <p:cNvSpPr>
            <a:spLocks noGrp="1"/>
          </p:cNvSpPr>
          <p:nvPr>
            <p:ph type="ftr" sz="quarter" idx="3"/>
          </p:nvPr>
        </p:nvSpPr>
        <p:spPr>
          <a:xfrm>
            <a:off x="374650" y="6437313"/>
            <a:ext cx="2549525" cy="365125"/>
          </a:xfrm>
          <a:prstGeom prst="rect">
            <a:avLst/>
          </a:prstGeom>
        </p:spPr>
        <p:txBody>
          <a:bodyPr vert="horz" lIns="0" tIns="0" rIns="0" bIns="0" rtlCol="0" anchor="t" anchorCtr="0"/>
          <a:lstStyle>
            <a:lvl1pPr algn="l">
              <a:defRPr sz="800">
                <a:solidFill>
                  <a:schemeClr val="accent2"/>
                </a:solidFill>
              </a:defRPr>
            </a:lvl1pPr>
          </a:lstStyle>
          <a:p>
            <a:r>
              <a:rPr lang="en-GB" dirty="0">
                <a:solidFill>
                  <a:srgbClr val="544F40"/>
                </a:solidFill>
              </a:rPr>
              <a:t>4x3 presentation kit</a:t>
            </a:r>
          </a:p>
        </p:txBody>
      </p:sp>
      <p:sp>
        <p:nvSpPr>
          <p:cNvPr id="6" name="Slide Number Placeholder 5"/>
          <p:cNvSpPr>
            <a:spLocks noGrp="1"/>
          </p:cNvSpPr>
          <p:nvPr>
            <p:ph type="sldNum" sz="quarter" idx="4"/>
          </p:nvPr>
        </p:nvSpPr>
        <p:spPr>
          <a:xfrm>
            <a:off x="7955102" y="6437313"/>
            <a:ext cx="830123" cy="365125"/>
          </a:xfrm>
          <a:prstGeom prst="rect">
            <a:avLst/>
          </a:prstGeom>
        </p:spPr>
        <p:txBody>
          <a:bodyPr vert="horz" lIns="0" tIns="0" rIns="0" bIns="0" rtlCol="0" anchor="t" anchorCtr="0"/>
          <a:lstStyle>
            <a:lvl1pPr algn="r">
              <a:defRPr sz="800">
                <a:solidFill>
                  <a:schemeClr val="accent2"/>
                </a:solidFill>
              </a:defRPr>
            </a:lvl1pPr>
          </a:lstStyle>
          <a:p>
            <a:fld id="{9F9F533D-B52E-4A2F-BF72-0ADD2D94BD75}" type="slidenum">
              <a:rPr lang="en-GB" smtClean="0">
                <a:solidFill>
                  <a:srgbClr val="544F40"/>
                </a:solidFill>
              </a:rPr>
              <a:pPr/>
              <a:t>‹#›</a:t>
            </a:fld>
            <a:endParaRPr lang="en-GB" dirty="0">
              <a:solidFill>
                <a:srgbClr val="544F40"/>
              </a:solidFill>
            </a:endParaRPr>
          </a:p>
        </p:txBody>
      </p:sp>
      <p:sp>
        <p:nvSpPr>
          <p:cNvPr id="4" name="Title Placeholder 3"/>
          <p:cNvSpPr>
            <a:spLocks noGrp="1"/>
          </p:cNvSpPr>
          <p:nvPr>
            <p:ph type="title"/>
          </p:nvPr>
        </p:nvSpPr>
        <p:spPr>
          <a:xfrm>
            <a:off x="374904" y="294810"/>
            <a:ext cx="7577139" cy="338554"/>
          </a:xfrm>
          <a:prstGeom prst="rect">
            <a:avLst/>
          </a:prstGeom>
        </p:spPr>
        <p:txBody>
          <a:bodyPr vert="horz" lIns="0" tIns="0" rIns="0" bIns="0" rtlCol="0" anchor="t" anchorCtr="0">
            <a:spAutoFit/>
          </a:bodyPr>
          <a:lstStyle/>
          <a:p>
            <a:r>
              <a:rPr lang="en-US" dirty="0"/>
              <a:t>Click to edit Master heading style</a:t>
            </a:r>
            <a:endParaRPr lang="en-GB" dirty="0"/>
          </a:p>
        </p:txBody>
      </p:sp>
      <p:sp>
        <p:nvSpPr>
          <p:cNvPr id="7" name="Date Placeholder 6"/>
          <p:cNvSpPr>
            <a:spLocks noGrp="1"/>
          </p:cNvSpPr>
          <p:nvPr>
            <p:ph type="dt" sz="half" idx="2"/>
          </p:nvPr>
        </p:nvSpPr>
        <p:spPr>
          <a:xfrm>
            <a:off x="2985247" y="6437313"/>
            <a:ext cx="3164730" cy="365125"/>
          </a:xfrm>
          <a:prstGeom prst="rect">
            <a:avLst/>
          </a:prstGeom>
        </p:spPr>
        <p:txBody>
          <a:bodyPr vert="horz" lIns="72000" tIns="0" rIns="72000" bIns="0" rtlCol="0" anchor="t" anchorCtr="1"/>
          <a:lstStyle>
            <a:lvl1pPr algn="l">
              <a:defRPr sz="800">
                <a:solidFill>
                  <a:schemeClr val="accent2"/>
                </a:solidFill>
              </a:defRPr>
            </a:lvl1pPr>
          </a:lstStyle>
          <a:p>
            <a:pPr algn="ctr"/>
            <a:r>
              <a:rPr lang="en-US" dirty="0">
                <a:solidFill>
                  <a:srgbClr val="544F40"/>
                </a:solidFill>
              </a:rPr>
              <a:t>Insert your date / confidentiality text here</a:t>
            </a:r>
            <a:endParaRPr lang="en-GB" dirty="0">
              <a:solidFill>
                <a:srgbClr val="544F40"/>
              </a:solidFill>
            </a:endParaRPr>
          </a:p>
        </p:txBody>
      </p:sp>
      <p:cxnSp>
        <p:nvCxnSpPr>
          <p:cNvPr id="10" name="Straight Connector 9"/>
          <p:cNvCxnSpPr/>
          <p:nvPr userDrawn="1"/>
        </p:nvCxnSpPr>
        <p:spPr>
          <a:xfrm>
            <a:off x="374650" y="6323289"/>
            <a:ext cx="8416225"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374650" y="1075533"/>
            <a:ext cx="841622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75" cstate="print">
            <a:extLst>
              <a:ext uri="{28A0092B-C50C-407E-A947-70E740481C1C}">
                <a14:useLocalDpi xmlns:a14="http://schemas.microsoft.com/office/drawing/2010/main" val="0"/>
              </a:ext>
            </a:extLst>
          </a:blip>
          <a:stretch>
            <a:fillRect/>
          </a:stretch>
        </p:blipFill>
        <p:spPr>
          <a:xfrm>
            <a:off x="8136824" y="243156"/>
            <a:ext cx="743164" cy="713231"/>
          </a:xfrm>
          <a:prstGeom prst="rect">
            <a:avLst/>
          </a:prstGeom>
        </p:spPr>
      </p:pic>
    </p:spTree>
    <p:extLst>
      <p:ext uri="{BB962C8B-B14F-4D97-AF65-F5344CB8AC3E}">
        <p14:creationId xmlns:p14="http://schemas.microsoft.com/office/powerpoint/2010/main" val="292852010"/>
      </p:ext>
    </p:extLst>
  </p:cSld>
  <p:clrMap bg1="lt1" tx1="dk1" bg2="lt2" tx2="dk2" accent1="accent1" accent2="accent2" accent3="accent3" accent4="accent4" accent5="accent5" accent6="accent6" hlink="hlink" folHlink="folHlink"/>
  <p:sldLayoutIdLst>
    <p:sldLayoutId id="2147484387" r:id="rId1"/>
    <p:sldLayoutId id="2147484388" r:id="rId2"/>
    <p:sldLayoutId id="2147484389" r:id="rId3"/>
    <p:sldLayoutId id="2147484390" r:id="rId4"/>
    <p:sldLayoutId id="2147484391" r:id="rId5"/>
    <p:sldLayoutId id="2147484392" r:id="rId6"/>
    <p:sldLayoutId id="2147484393" r:id="rId7"/>
    <p:sldLayoutId id="2147484394" r:id="rId8"/>
    <p:sldLayoutId id="2147484395" r:id="rId9"/>
    <p:sldLayoutId id="2147484396" r:id="rId10"/>
    <p:sldLayoutId id="2147484397" r:id="rId11"/>
    <p:sldLayoutId id="2147484398" r:id="rId12"/>
    <p:sldLayoutId id="2147484399" r:id="rId13"/>
    <p:sldLayoutId id="2147484400" r:id="rId14"/>
    <p:sldLayoutId id="2147484401" r:id="rId15"/>
    <p:sldLayoutId id="2147484402" r:id="rId16"/>
    <p:sldLayoutId id="2147484403" r:id="rId17"/>
    <p:sldLayoutId id="2147484404" r:id="rId18"/>
    <p:sldLayoutId id="2147484405" r:id="rId19"/>
    <p:sldLayoutId id="2147484406" r:id="rId20"/>
    <p:sldLayoutId id="2147484407" r:id="rId21"/>
    <p:sldLayoutId id="2147484408" r:id="rId22"/>
    <p:sldLayoutId id="2147484409" r:id="rId23"/>
    <p:sldLayoutId id="2147484410" r:id="rId24"/>
    <p:sldLayoutId id="2147484411" r:id="rId25"/>
    <p:sldLayoutId id="2147484412" r:id="rId26"/>
    <p:sldLayoutId id="2147484413" r:id="rId27"/>
    <p:sldLayoutId id="2147484414" r:id="rId28"/>
    <p:sldLayoutId id="2147484415" r:id="rId29"/>
    <p:sldLayoutId id="2147484416" r:id="rId30"/>
    <p:sldLayoutId id="2147484417" r:id="rId31"/>
    <p:sldLayoutId id="2147484418" r:id="rId32"/>
    <p:sldLayoutId id="2147484419" r:id="rId33"/>
    <p:sldLayoutId id="2147484420" r:id="rId34"/>
    <p:sldLayoutId id="2147484421" r:id="rId35"/>
    <p:sldLayoutId id="2147484422" r:id="rId36"/>
    <p:sldLayoutId id="2147484423" r:id="rId37"/>
    <p:sldLayoutId id="2147484424" r:id="rId38"/>
    <p:sldLayoutId id="2147484425" r:id="rId39"/>
    <p:sldLayoutId id="2147484426" r:id="rId40"/>
    <p:sldLayoutId id="2147484427" r:id="rId41"/>
    <p:sldLayoutId id="2147484428" r:id="rId42"/>
    <p:sldLayoutId id="2147484429" r:id="rId43"/>
    <p:sldLayoutId id="2147484430" r:id="rId44"/>
    <p:sldLayoutId id="2147484431" r:id="rId45"/>
    <p:sldLayoutId id="2147484432" r:id="rId46"/>
    <p:sldLayoutId id="2147484433" r:id="rId47"/>
    <p:sldLayoutId id="2147484434" r:id="rId48"/>
    <p:sldLayoutId id="2147484435" r:id="rId49"/>
    <p:sldLayoutId id="2147484436" r:id="rId50"/>
    <p:sldLayoutId id="2147484437" r:id="rId51"/>
    <p:sldLayoutId id="2147484438" r:id="rId52"/>
    <p:sldLayoutId id="2147484439" r:id="rId53"/>
    <p:sldLayoutId id="2147484440" r:id="rId54"/>
    <p:sldLayoutId id="2147484441" r:id="rId55"/>
    <p:sldLayoutId id="2147484442" r:id="rId56"/>
    <p:sldLayoutId id="2147484443" r:id="rId57"/>
    <p:sldLayoutId id="2147484444" r:id="rId58"/>
    <p:sldLayoutId id="2147484445" r:id="rId59"/>
    <p:sldLayoutId id="2147484446" r:id="rId60"/>
    <p:sldLayoutId id="2147484447" r:id="rId61"/>
    <p:sldLayoutId id="2147484448" r:id="rId62"/>
    <p:sldLayoutId id="2147484449" r:id="rId63"/>
    <p:sldLayoutId id="2147484450" r:id="rId64"/>
    <p:sldLayoutId id="2147484451" r:id="rId65"/>
    <p:sldLayoutId id="2147484452" r:id="rId66"/>
    <p:sldLayoutId id="2147484453" r:id="rId67"/>
    <p:sldLayoutId id="2147484454" r:id="rId68"/>
    <p:sldLayoutId id="2147484455" r:id="rId69"/>
    <p:sldLayoutId id="2147484456" r:id="rId70"/>
    <p:sldLayoutId id="2147484457" r:id="rId71"/>
    <p:sldLayoutId id="2147484458" r:id="rId72"/>
    <p:sldLayoutId id="2147484459" r:id="rId73"/>
  </p:sldLayoutIdLst>
  <p:hf hdr="0"/>
  <p:txStyles>
    <p:titleStyle>
      <a:lvl1pPr algn="l" defTabSz="914400" rtl="0" eaLnBrk="1" latinLnBrk="0" hangingPunct="1">
        <a:lnSpc>
          <a:spcPct val="100000"/>
        </a:lnSpc>
        <a:spcBef>
          <a:spcPct val="0"/>
        </a:spcBef>
        <a:buNone/>
        <a:defRPr sz="2200" b="1" kern="1200">
          <a:solidFill>
            <a:schemeClr val="bg2"/>
          </a:solidFill>
          <a:latin typeface="+mj-lt"/>
          <a:ea typeface="+mj-ea"/>
          <a:cs typeface="+mj-cs"/>
        </a:defRPr>
      </a:lvl1pPr>
    </p:titleStyle>
    <p:bodyStyle>
      <a:lvl1pPr marL="270000" indent="-270000" algn="l" defTabSz="914400" rtl="0" eaLnBrk="1" latinLnBrk="0" hangingPunct="1">
        <a:spcBef>
          <a:spcPts val="0"/>
        </a:spcBef>
        <a:spcAft>
          <a:spcPts val="600"/>
        </a:spcAft>
        <a:buClr>
          <a:schemeClr val="accent2"/>
        </a:buClr>
        <a:buFont typeface="Arial" pitchFamily="34" charset="0"/>
        <a:buChar char="–"/>
        <a:defRPr sz="1600" kern="1200">
          <a:solidFill>
            <a:schemeClr val="accent2"/>
          </a:solidFill>
          <a:latin typeface="+mn-lt"/>
          <a:ea typeface="+mn-ea"/>
          <a:cs typeface="+mn-cs"/>
        </a:defRPr>
      </a:lvl1pPr>
      <a:lvl2pPr marL="538163" indent="-270000" algn="l" defTabSz="914400" rtl="0" eaLnBrk="1" latinLnBrk="0" hangingPunct="1">
        <a:spcBef>
          <a:spcPts val="0"/>
        </a:spcBef>
        <a:spcAft>
          <a:spcPts val="600"/>
        </a:spcAft>
        <a:buFont typeface="Arial" pitchFamily="34" charset="0"/>
        <a:buChar char="–"/>
        <a:defRPr sz="1400" kern="1200">
          <a:solidFill>
            <a:schemeClr val="accent2"/>
          </a:solidFill>
          <a:latin typeface="+mn-lt"/>
          <a:ea typeface="+mn-ea"/>
          <a:cs typeface="+mn-cs"/>
        </a:defRPr>
      </a:lvl2pPr>
      <a:lvl3pPr marL="810000"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3pPr>
      <a:lvl4pPr marL="1081088" indent="-270000" algn="l" defTabSz="914400" rtl="0" eaLnBrk="1" latinLnBrk="0" hangingPunct="1">
        <a:spcBef>
          <a:spcPts val="0"/>
        </a:spcBef>
        <a:spcAft>
          <a:spcPts val="600"/>
        </a:spcAft>
        <a:buFont typeface="Arial" pitchFamily="34" charset="0"/>
        <a:buChar char="–"/>
        <a:defRPr sz="1200" kern="1200">
          <a:solidFill>
            <a:schemeClr val="accent2"/>
          </a:solidFill>
          <a:latin typeface="+mn-lt"/>
          <a:ea typeface="+mn-ea"/>
          <a:cs typeface="+mn-cs"/>
        </a:defRPr>
      </a:lvl4pPr>
      <a:lvl5pPr marL="1350000" indent="-270000" algn="l" defTabSz="914400" rtl="0" eaLnBrk="1" latinLnBrk="0" hangingPunct="1">
        <a:spcBef>
          <a:spcPts val="0"/>
        </a:spcBef>
        <a:spcAft>
          <a:spcPts val="600"/>
        </a:spcAft>
        <a:buFont typeface="Arial" pitchFamily="34" charset="0"/>
        <a:buChar char="–"/>
        <a:defRPr sz="1200" b="0" kern="1200">
          <a:solidFill>
            <a:schemeClr val="accent2"/>
          </a:solidFill>
          <a:latin typeface="+mn-lt"/>
          <a:ea typeface="+mn-ea"/>
          <a:cs typeface="+mn-cs"/>
        </a:defRPr>
      </a:lvl5pPr>
      <a:lvl6pPr marL="162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6pPr>
      <a:lvl7pPr marL="180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7pPr>
      <a:lvl8pPr marL="207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8pPr>
      <a:lvl9pPr marL="2340000" indent="-270000" algn="l" defTabSz="914400" rtl="0" eaLnBrk="1" latinLnBrk="0" hangingPunct="1">
        <a:spcBef>
          <a:spcPts val="0"/>
        </a:spcBef>
        <a:spcAft>
          <a:spcPts val="600"/>
        </a:spcAft>
        <a:buFont typeface="Arial" pitchFamily="34" charset="0"/>
        <a:buChar char="–"/>
        <a:defRPr sz="12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s://www.zincmapser.com/Jobs/JobView.aspx?Job.Id=778130" TargetMode="External"/><Relationship Id="rId1" Type="http://schemas.openxmlformats.org/officeDocument/2006/relationships/slideLayout" Target="../slideLayouts/slideLayout41.xml"/></Relationships>
</file>

<file path=ppt/slides/_rels/slide10.xml.rels><?xml version="1.0" encoding="UTF-8" standalone="yes"?>
<Relationships xmlns="http://schemas.openxmlformats.org/package/2006/relationships"><Relationship Id="rId3" Type="http://schemas.openxmlformats.org/officeDocument/2006/relationships/hyperlink" Target="http://www.rospotrebnadzor.ru/upload/iblock/486/gd_2015_ds.pdf" TargetMode="External"/><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9.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5.xml.rels><?xml version="1.0" encoding="UTF-8" standalone="yes"?>
<Relationships xmlns="http://schemas.openxmlformats.org/package/2006/relationships"><Relationship Id="rId3" Type="http://schemas.openxmlformats.org/officeDocument/2006/relationships/hyperlink" Target="http://www.travelmedicinejournal.com/article/S1477-8939(16)30158-2/fulltext" TargetMode="External"/><Relationship Id="rId2" Type="http://schemas.openxmlformats.org/officeDocument/2006/relationships/notesSlide" Target="../notesSlides/notesSlide11.xml"/><Relationship Id="rId1" Type="http://schemas.openxmlformats.org/officeDocument/2006/relationships/slideLayout" Target="../slideLayouts/slideLayout68.xml"/><Relationship Id="rId5" Type="http://schemas.openxmlformats.org/officeDocument/2006/relationships/chart" Target="../charts/chart2.xml"/><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2" Type="http://schemas.openxmlformats.org/officeDocument/2006/relationships/hyperlink" Target="http://www.who.int/immunization/position_papers/varicella_herpes_zoster_vaccine_pp_ru_2014.pdf" TargetMode="External"/><Relationship Id="rId1" Type="http://schemas.openxmlformats.org/officeDocument/2006/relationships/slideLayout" Target="../slideLayouts/slideLayout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5.xml"/></Relationships>
</file>

<file path=ppt/slides/_rels/slide19.xml.rels><?xml version="1.0" encoding="UTF-8" standalone="yes"?>
<Relationships xmlns="http://schemas.openxmlformats.org/package/2006/relationships"><Relationship Id="rId3" Type="http://schemas.openxmlformats.org/officeDocument/2006/relationships/oleObject" Target="../embeddings/_____Microsoft_Excel_97-20031.xls"/><Relationship Id="rId2" Type="http://schemas.openxmlformats.org/officeDocument/2006/relationships/slideLayout" Target="../slideLayouts/slideLayout72.xml"/><Relationship Id="rId1" Type="http://schemas.openxmlformats.org/officeDocument/2006/relationships/vmlDrawing" Target="../drawings/vmlDrawing2.vml"/><Relationship Id="rId6" Type="http://schemas.openxmlformats.org/officeDocument/2006/relationships/image" Target="../media/image47.emf"/><Relationship Id="rId5" Type="http://schemas.openxmlformats.org/officeDocument/2006/relationships/oleObject" Target="../embeddings/_____Microsoft_Excel_97-20032.xls"/><Relationship Id="rId4" Type="http://schemas.openxmlformats.org/officeDocument/2006/relationships/image" Target="../media/image46.emf"/></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diagramColors" Target="../diagrams/colors2.xml"/><Relationship Id="rId18" Type="http://schemas.openxmlformats.org/officeDocument/2006/relationships/diagramColors" Target="../diagrams/colors3.xml"/><Relationship Id="rId3" Type="http://schemas.openxmlformats.org/officeDocument/2006/relationships/image" Target="../media/image40.png"/><Relationship Id="rId21" Type="http://schemas.openxmlformats.org/officeDocument/2006/relationships/diagramLayout" Target="../diagrams/layout4.xml"/><Relationship Id="rId7" Type="http://schemas.openxmlformats.org/officeDocument/2006/relationships/diagramQuickStyle" Target="../diagrams/quickStyle1.xml"/><Relationship Id="rId12" Type="http://schemas.openxmlformats.org/officeDocument/2006/relationships/diagramQuickStyle" Target="../diagrams/quickStyle2.xml"/><Relationship Id="rId17" Type="http://schemas.openxmlformats.org/officeDocument/2006/relationships/diagramQuickStyle" Target="../diagrams/quickStyle3.xml"/><Relationship Id="rId2" Type="http://schemas.openxmlformats.org/officeDocument/2006/relationships/notesSlide" Target="../notesSlides/notesSlide1.xml"/><Relationship Id="rId16" Type="http://schemas.openxmlformats.org/officeDocument/2006/relationships/diagramLayout" Target="../diagrams/layout3.xml"/><Relationship Id="rId20" Type="http://schemas.openxmlformats.org/officeDocument/2006/relationships/diagramData" Target="../diagrams/data4.xml"/><Relationship Id="rId1" Type="http://schemas.openxmlformats.org/officeDocument/2006/relationships/slideLayout" Target="../slideLayouts/slideLayout39.xml"/><Relationship Id="rId6" Type="http://schemas.openxmlformats.org/officeDocument/2006/relationships/diagramLayout" Target="../diagrams/layout1.xml"/><Relationship Id="rId11" Type="http://schemas.openxmlformats.org/officeDocument/2006/relationships/diagramLayout" Target="../diagrams/layout2.xml"/><Relationship Id="rId24" Type="http://schemas.microsoft.com/office/2007/relationships/diagramDrawing" Target="../diagrams/drawing4.xml"/><Relationship Id="rId5" Type="http://schemas.openxmlformats.org/officeDocument/2006/relationships/diagramData" Target="../diagrams/data1.xml"/><Relationship Id="rId15" Type="http://schemas.openxmlformats.org/officeDocument/2006/relationships/diagramData" Target="../diagrams/data3.xml"/><Relationship Id="rId23" Type="http://schemas.openxmlformats.org/officeDocument/2006/relationships/diagramColors" Target="../diagrams/colors4.xml"/><Relationship Id="rId10" Type="http://schemas.openxmlformats.org/officeDocument/2006/relationships/diagramData" Target="../diagrams/data2.xml"/><Relationship Id="rId19" Type="http://schemas.microsoft.com/office/2007/relationships/diagramDrawing" Target="../diagrams/drawing3.xml"/><Relationship Id="rId4" Type="http://schemas.openxmlformats.org/officeDocument/2006/relationships/image" Target="../media/image41.jpeg"/><Relationship Id="rId9" Type="http://schemas.microsoft.com/office/2007/relationships/diagramDrawing" Target="../diagrams/drawing1.xml"/><Relationship Id="rId14" Type="http://schemas.microsoft.com/office/2007/relationships/diagramDrawing" Target="../diagrams/drawing2.xml"/><Relationship Id="rId22" Type="http://schemas.openxmlformats.org/officeDocument/2006/relationships/diagramQuickStyle" Target="../diagrams/quickStyle4.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3.xml"/><Relationship Id="rId1" Type="http://schemas.openxmlformats.org/officeDocument/2006/relationships/vmlDrawing" Target="../drawings/vmlDrawing3.vml"/><Relationship Id="rId4" Type="http://schemas.openxmlformats.org/officeDocument/2006/relationships/image" Target="../media/image48.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6.xml"/><Relationship Id="rId1" Type="http://schemas.openxmlformats.org/officeDocument/2006/relationships/vmlDrawing" Target="../drawings/vmlDrawing4.vml"/><Relationship Id="rId5" Type="http://schemas.openxmlformats.org/officeDocument/2006/relationships/chart" Target="../charts/chart3.xml"/><Relationship Id="rId4" Type="http://schemas.openxmlformats.org/officeDocument/2006/relationships/image" Target="../media/image49.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hyperlink" Target="http://www.gcgie.ru/operative_2018/Vakcinoprofilaktika/Feldblum.pdf%20&#1076;&#1086;&#1089;&#1090;&#1091;&#1087;&#1085;&#1086;%2016/04/2018" TargetMode="Externa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3.xml.rels><?xml version="1.0" encoding="UTF-8" standalone="yes"?>
<Relationships xmlns="http://schemas.openxmlformats.org/package/2006/relationships"><Relationship Id="rId3" Type="http://schemas.openxmlformats.org/officeDocument/2006/relationships/hyperlink" Target="http://www.rospotrebnadzor.ru/upload/iblock/0b3/gosudarstvennyy-doklad-2016.pdf" TargetMode="External"/><Relationship Id="rId2" Type="http://schemas.openxmlformats.org/officeDocument/2006/relationships/notesSlide" Target="../notesSlides/notesSlide2.xml"/><Relationship Id="rId1" Type="http://schemas.openxmlformats.org/officeDocument/2006/relationships/slideLayout" Target="../slideLayouts/slideLayout28.xml"/><Relationship Id="rId4" Type="http://schemas.openxmlformats.org/officeDocument/2006/relationships/hyperlink" Target="http://www.rospotrebnadzor.ru/activities/statistical-materials/statictic_details.php?ELEMENT_ID=9055"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9.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6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83.xml"/></Relationships>
</file>

<file path=ppt/slides/_rels/slide37.xml.rels><?xml version="1.0" encoding="UTF-8" standalone="yes"?>
<Relationships xmlns="http://schemas.openxmlformats.org/package/2006/relationships"><Relationship Id="rId3" Type="http://schemas.openxmlformats.org/officeDocument/2006/relationships/hyperlink" Target="http://www.who.int/immunization/position_papers/varicella_herpes_zoster_vaccine_pp_ru_2014.pdf" TargetMode="External"/><Relationship Id="rId2" Type="http://schemas.openxmlformats.org/officeDocument/2006/relationships/notesSlide" Target="../notesSlides/notesSlide22.xml"/><Relationship Id="rId1" Type="http://schemas.openxmlformats.org/officeDocument/2006/relationships/slideLayout" Target="../slideLayouts/slideLayout58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83.xml"/></Relationships>
</file>

<file path=ppt/slides/_rels/slide39.xml.rels><?xml version="1.0" encoding="UTF-8" standalone="yes"?>
<Relationships xmlns="http://schemas.openxmlformats.org/package/2006/relationships"><Relationship Id="rId2" Type="http://schemas.openxmlformats.org/officeDocument/2006/relationships/hyperlink" Target="http://www.66.rospotrebnadzor.ru/238;jsessionid=7AA563D9611AB438EE566CFD505D857F" TargetMode="External"/><Relationship Id="rId1" Type="http://schemas.openxmlformats.org/officeDocument/2006/relationships/slideLayout" Target="../slideLayouts/slideLayout583.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hyperlink" Target="http://www.rospotrebnadzor.ru/upload/iblock/3b8/gd_2016" TargetMode="External"/><Relationship Id="rId1" Type="http://schemas.openxmlformats.org/officeDocument/2006/relationships/slideLayout" Target="../slideLayouts/slideLayout28.xml"/><Relationship Id="rId4" Type="http://schemas.openxmlformats.org/officeDocument/2006/relationships/image" Target="../media/image42.jpeg"/></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4.xml"/><Relationship Id="rId1" Type="http://schemas.openxmlformats.org/officeDocument/2006/relationships/slideLayout" Target="../slideLayouts/slideLayout583.xml"/></Relationships>
</file>

<file path=ppt/slides/_rels/slide4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diagramLayout" Target="../diagrams/layout6.xml"/><Relationship Id="rId7" Type="http://schemas.openxmlformats.org/officeDocument/2006/relationships/image" Target="../media/image51.jpeg"/><Relationship Id="rId2" Type="http://schemas.openxmlformats.org/officeDocument/2006/relationships/diagramData" Target="../diagrams/data6.xml"/><Relationship Id="rId1" Type="http://schemas.openxmlformats.org/officeDocument/2006/relationships/slideLayout" Target="../slideLayouts/slideLayout6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 Id="rId9" Type="http://schemas.openxmlformats.org/officeDocument/2006/relationships/image" Target="../media/image53.jpeg"/></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1.xml"/><Relationship Id="rId1" Type="http://schemas.openxmlformats.org/officeDocument/2006/relationships/vmlDrawing" Target="../drawings/vmlDrawing1.vml"/><Relationship Id="rId5" Type="http://schemas.openxmlformats.org/officeDocument/2006/relationships/image" Target="../media/image43.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hyperlink" Target="http://base.garant.ru/70647158/" TargetMode="External"/><Relationship Id="rId2" Type="http://schemas.openxmlformats.org/officeDocument/2006/relationships/notesSlide" Target="../notesSlides/notesSlide6.xml"/><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1"/>
          </p:nvPr>
        </p:nvSpPr>
        <p:spPr>
          <a:xfrm>
            <a:off x="399342" y="3356380"/>
            <a:ext cx="8375311" cy="892981"/>
          </a:xfrm>
        </p:spPr>
        <p:txBody>
          <a:bodyPr/>
          <a:lstStyle/>
          <a:p>
            <a:pPr algn="ctr"/>
            <a:r>
              <a:rPr lang="ru-RU" sz="1800" b="1" i="1" dirty="0"/>
              <a:t>Смирнова Светлана Сергеевна</a:t>
            </a:r>
          </a:p>
          <a:p>
            <a:pPr algn="ctr"/>
            <a:r>
              <a:rPr lang="ru-RU" sz="1800" b="1" i="1" dirty="0"/>
              <a:t>к.м.н., ФБУН «ЕНИИВИ» Роспотребнадзора, Уральский государственный медицинский университет, </a:t>
            </a:r>
            <a:endParaRPr lang="en-US" sz="1800" b="1" i="1" dirty="0"/>
          </a:p>
          <a:p>
            <a:pPr algn="ctr"/>
            <a:r>
              <a:rPr lang="ru-RU" sz="1800" b="1" i="1" dirty="0"/>
              <a:t>Харитонов Александр Николаевич, к.м.н. главный врач  МАУ «Городской центр медицинской профилактики»</a:t>
            </a:r>
          </a:p>
        </p:txBody>
      </p:sp>
      <p:sp>
        <p:nvSpPr>
          <p:cNvPr id="3" name="Текст 2"/>
          <p:cNvSpPr>
            <a:spLocks noGrp="1"/>
          </p:cNvSpPr>
          <p:nvPr>
            <p:ph type="body" sz="quarter" idx="10"/>
          </p:nvPr>
        </p:nvSpPr>
        <p:spPr>
          <a:xfrm>
            <a:off x="399342" y="1571847"/>
            <a:ext cx="8375311" cy="1477328"/>
          </a:xfrm>
        </p:spPr>
        <p:txBody>
          <a:bodyPr/>
          <a:lstStyle/>
          <a:p>
            <a:pPr algn="ctr">
              <a:lnSpc>
                <a:spcPct val="100000"/>
              </a:lnSpc>
            </a:pPr>
            <a:r>
              <a:rPr lang="ru-RU" sz="3200" kern="700" dirty="0"/>
              <a:t>Ветряная оспа. Внедрение риск-ориентированной модели управления эпидемическим процессом</a:t>
            </a:r>
          </a:p>
        </p:txBody>
      </p:sp>
      <p:sp>
        <p:nvSpPr>
          <p:cNvPr id="6" name="Rectangle 1"/>
          <p:cNvSpPr>
            <a:spLocks noChangeArrowheads="1"/>
          </p:cNvSpPr>
          <p:nvPr/>
        </p:nvSpPr>
        <p:spPr bwMode="auto">
          <a:xfrm>
            <a:off x="204182" y="5455247"/>
            <a:ext cx="8765629"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kumimoji="0" lang="ru-RU" altLang="ru-RU" sz="1000" dirty="0">
                <a:solidFill>
                  <a:schemeClr val="bg1">
                    <a:lumMod val="95000"/>
                  </a:schemeClr>
                </a:solidFill>
              </a:rPr>
              <a:t>Выступление осуществляется при  поддержке компании </a:t>
            </a:r>
            <a:r>
              <a:rPr kumimoji="0" lang="en-US" altLang="ru-RU" sz="1000" dirty="0">
                <a:solidFill>
                  <a:schemeClr val="bg1">
                    <a:lumMod val="95000"/>
                  </a:schemeClr>
                </a:solidFill>
              </a:rPr>
              <a:t>GSK</a:t>
            </a:r>
            <a:r>
              <a:rPr kumimoji="0" lang="ru-RU" altLang="ru-RU" sz="1000" dirty="0">
                <a:solidFill>
                  <a:schemeClr val="bg1">
                    <a:lumMod val="95000"/>
                  </a:schemeClr>
                </a:solidFill>
              </a:rPr>
              <a:t>. Выступление специалиста здравоохранения не было и не будет спонсировано </a:t>
            </a:r>
            <a:r>
              <a:rPr kumimoji="0" lang="en-US" altLang="ru-RU" sz="1000" dirty="0">
                <a:solidFill>
                  <a:schemeClr val="bg1">
                    <a:lumMod val="95000"/>
                  </a:schemeClr>
                </a:solidFill>
              </a:rPr>
              <a:t>GSK. </a:t>
            </a:r>
            <a:r>
              <a:rPr kumimoji="0" lang="ru-RU" altLang="ru-RU" sz="1000" dirty="0">
                <a:solidFill>
                  <a:schemeClr val="bg1">
                    <a:lumMod val="95000"/>
                  </a:schemeClr>
                </a:solidFill>
              </a:rPr>
              <a:t>Информация, включенная в презентацию, отражает мнение автора и может не совпадать с позицией </a:t>
            </a:r>
            <a:r>
              <a:rPr kumimoji="0" lang="en-US" altLang="ru-RU" sz="1000" dirty="0">
                <a:solidFill>
                  <a:schemeClr val="bg1">
                    <a:lumMod val="95000"/>
                  </a:schemeClr>
                </a:solidFill>
              </a:rPr>
              <a:t>GSK</a:t>
            </a:r>
            <a:r>
              <a:rPr kumimoji="0" lang="ru-RU" altLang="ru-RU" sz="1000" dirty="0">
                <a:solidFill>
                  <a:schemeClr val="bg1">
                    <a:lumMod val="95000"/>
                  </a:schemeClr>
                </a:solidFill>
              </a:rPr>
              <a:t>. Компания ГлаксоСмитКляйн не несет ответственности за возможные нарушения авторских прав и иных прав третьих лиц в результате публикации и распространения данной информации.</a:t>
            </a:r>
          </a:p>
        </p:txBody>
      </p:sp>
      <p:sp>
        <p:nvSpPr>
          <p:cNvPr id="4" name="Rectangle 3"/>
          <p:cNvSpPr/>
          <p:nvPr/>
        </p:nvSpPr>
        <p:spPr>
          <a:xfrm>
            <a:off x="63062" y="6511868"/>
            <a:ext cx="3009157" cy="246221"/>
          </a:xfrm>
          <a:prstGeom prst="rect">
            <a:avLst/>
          </a:prstGeom>
        </p:spPr>
        <p:txBody>
          <a:bodyPr wrap="none">
            <a:spAutoFit/>
          </a:bodyPr>
          <a:lstStyle/>
          <a:p>
            <a:r>
              <a:rPr lang="en-US" sz="1000" b="1" dirty="0">
                <a:solidFill>
                  <a:schemeClr val="bg1">
                    <a:lumMod val="95000"/>
                  </a:schemeClr>
                </a:solidFill>
                <a:hlinkClick r:id="rId2"/>
              </a:rPr>
              <a:t>RU/VAR</a:t>
            </a:r>
            <a:r>
              <a:rPr lang="ru-RU" sz="1000" b="1" dirty="0">
                <a:solidFill>
                  <a:schemeClr val="bg1">
                    <a:lumMod val="95000"/>
                  </a:schemeClr>
                </a:solidFill>
                <a:hlinkClick r:id="rId2"/>
              </a:rPr>
              <a:t>/00</a:t>
            </a:r>
            <a:r>
              <a:rPr lang="en-US" sz="1000" b="1" dirty="0">
                <a:solidFill>
                  <a:schemeClr val="bg1">
                    <a:lumMod val="95000"/>
                  </a:schemeClr>
                </a:solidFill>
                <a:hlinkClick r:id="rId2"/>
              </a:rPr>
              <a:t>13//18</a:t>
            </a:r>
            <a:r>
              <a:rPr lang="en-US" sz="1000" b="1" dirty="0">
                <a:solidFill>
                  <a:schemeClr val="bg1">
                    <a:lumMod val="95000"/>
                  </a:schemeClr>
                </a:solidFill>
              </a:rPr>
              <a:t>  </a:t>
            </a:r>
            <a:r>
              <a:rPr lang="ru-RU" sz="1000" b="1" dirty="0">
                <a:solidFill>
                  <a:schemeClr val="bg1">
                    <a:lumMod val="95000"/>
                  </a:schemeClr>
                </a:solidFill>
              </a:rPr>
              <a:t>Дата одобрения</a:t>
            </a:r>
            <a:r>
              <a:rPr lang="en-US" sz="1000" b="1" dirty="0">
                <a:solidFill>
                  <a:schemeClr val="bg1">
                    <a:lumMod val="95000"/>
                  </a:schemeClr>
                </a:solidFill>
              </a:rPr>
              <a:t>  20.04</a:t>
            </a:r>
            <a:r>
              <a:rPr lang="ru-RU" sz="1000" b="1" dirty="0">
                <a:solidFill>
                  <a:schemeClr val="bg1">
                    <a:lumMod val="95000"/>
                  </a:schemeClr>
                </a:solidFill>
              </a:rPr>
              <a:t>.2018</a:t>
            </a:r>
            <a:endParaRPr lang="ru-RU" sz="1000" dirty="0">
              <a:solidFill>
                <a:schemeClr val="bg1">
                  <a:lumMod val="95000"/>
                </a:schemeClr>
              </a:solidFill>
            </a:endParaRPr>
          </a:p>
        </p:txBody>
      </p:sp>
      <p:sp>
        <p:nvSpPr>
          <p:cNvPr id="7" name="Rectangle 1"/>
          <p:cNvSpPr>
            <a:spLocks noChangeArrowheads="1"/>
          </p:cNvSpPr>
          <p:nvPr/>
        </p:nvSpPr>
        <p:spPr bwMode="auto">
          <a:xfrm>
            <a:off x="578739" y="186944"/>
            <a:ext cx="750897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cs typeface="Arial" panose="020B0604020202020204" pitchFamily="34" charset="0"/>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cs typeface="Arial" panose="020B0604020202020204" pitchFamily="34" charset="0"/>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cs typeface="Arial" panose="020B0604020202020204" pitchFamily="34" charset="0"/>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cs typeface="Arial" panose="020B0604020202020204" pitchFamily="34" charset="0"/>
              </a:defRPr>
            </a:lvl9pPr>
          </a:lstStyle>
          <a:p>
            <a:pPr algn="ctr">
              <a:spcBef>
                <a:spcPct val="0"/>
              </a:spcBef>
              <a:buFontTx/>
              <a:buNone/>
            </a:pPr>
            <a:r>
              <a:rPr kumimoji="0" lang="ru-RU" altLang="ru-RU" sz="1800" b="1" dirty="0">
                <a:solidFill>
                  <a:schemeClr val="bg1"/>
                </a:solidFill>
                <a:latin typeface="+mj-lt"/>
              </a:rPr>
              <a:t>Тринадцатая межрегиональная научно-практическая конференция «За здоровое завтра»</a:t>
            </a:r>
          </a:p>
        </p:txBody>
      </p:sp>
      <p:sp>
        <p:nvSpPr>
          <p:cNvPr id="9" name="Rectangle 8"/>
          <p:cNvSpPr/>
          <p:nvPr/>
        </p:nvSpPr>
        <p:spPr>
          <a:xfrm>
            <a:off x="3861492" y="6237297"/>
            <a:ext cx="2343975" cy="307777"/>
          </a:xfrm>
          <a:prstGeom prst="rect">
            <a:avLst/>
          </a:prstGeom>
        </p:spPr>
        <p:txBody>
          <a:bodyPr wrap="none">
            <a:spAutoFit/>
          </a:bodyPr>
          <a:lstStyle/>
          <a:p>
            <a:r>
              <a:rPr lang="ru-RU" sz="1400" b="1" dirty="0">
                <a:solidFill>
                  <a:schemeClr val="bg1"/>
                </a:solidFill>
              </a:rPr>
              <a:t>Екатеринбург 26.04.2018</a:t>
            </a:r>
            <a:endParaRPr lang="ru-RU" sz="1400" dirty="0">
              <a:solidFill>
                <a:schemeClr val="bg1"/>
              </a:solidFill>
            </a:endParaRPr>
          </a:p>
        </p:txBody>
      </p:sp>
    </p:spTree>
    <p:extLst>
      <p:ext uri="{BB962C8B-B14F-4D97-AF65-F5344CB8AC3E}">
        <p14:creationId xmlns:p14="http://schemas.microsoft.com/office/powerpoint/2010/main" val="4429882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Rectangle 2"/>
          <p:cNvSpPr>
            <a:spLocks noGrp="1" noChangeArrowheads="1"/>
          </p:cNvSpPr>
          <p:nvPr>
            <p:ph type="title" idx="4294967295"/>
          </p:nvPr>
        </p:nvSpPr>
        <p:spPr>
          <a:xfrm>
            <a:off x="250825" y="188913"/>
            <a:ext cx="8510588" cy="1107996"/>
          </a:xfrm>
        </p:spPr>
        <p:txBody>
          <a:bodyPr/>
          <a:lstStyle/>
          <a:p>
            <a:pPr eaLnBrk="1" hangingPunct="1"/>
            <a:r>
              <a:rPr lang="ru-RU" sz="2400" dirty="0"/>
              <a:t>Актуальность ветряной оспы.</a:t>
            </a:r>
            <a:br>
              <a:rPr lang="ru-RU" sz="2400" dirty="0"/>
            </a:br>
            <a:r>
              <a:rPr lang="ru-RU" sz="2400" dirty="0"/>
              <a:t>Кто в группе риска?  </a:t>
            </a:r>
            <a:br>
              <a:rPr lang="ru-RU" sz="2400" dirty="0"/>
            </a:br>
            <a:endParaRPr lang="ru-RU" sz="2400" dirty="0"/>
          </a:p>
        </p:txBody>
      </p:sp>
      <p:sp>
        <p:nvSpPr>
          <p:cNvPr id="49154" name="Rectangle 3"/>
          <p:cNvSpPr>
            <a:spLocks noGrp="1" noChangeArrowheads="1"/>
          </p:cNvSpPr>
          <p:nvPr>
            <p:ph type="body" sz="half" idx="4294967295"/>
          </p:nvPr>
        </p:nvSpPr>
        <p:spPr>
          <a:xfrm>
            <a:off x="442072" y="1313610"/>
            <a:ext cx="8467725" cy="5082417"/>
          </a:xfrm>
        </p:spPr>
        <p:txBody>
          <a:bodyPr>
            <a:spAutoFit/>
          </a:bodyPr>
          <a:lstStyle/>
          <a:p>
            <a:pPr eaLnBrk="1" hangingPunct="1">
              <a:buFont typeface="Wingdings" pitchFamily="2" charset="2"/>
              <a:buChar char="§"/>
            </a:pPr>
            <a:r>
              <a:rPr lang="ru-RU" sz="1800" b="1" dirty="0">
                <a:solidFill>
                  <a:schemeClr val="tx1">
                    <a:lumMod val="75000"/>
                  </a:schemeClr>
                </a:solidFill>
              </a:rPr>
              <a:t>Вовлечение в эпидемический  процесс лиц различных возрастных групп</a:t>
            </a:r>
            <a:r>
              <a:rPr lang="ru-RU" sz="1800" b="1" baseline="30000" dirty="0">
                <a:solidFill>
                  <a:schemeClr val="tx1">
                    <a:lumMod val="75000"/>
                  </a:schemeClr>
                </a:solidFill>
              </a:rPr>
              <a:t>1</a:t>
            </a:r>
          </a:p>
          <a:p>
            <a:pPr eaLnBrk="1" hangingPunct="1">
              <a:buFont typeface="Wingdings" pitchFamily="2" charset="2"/>
              <a:buChar char="§"/>
            </a:pPr>
            <a:endParaRPr lang="ru-RU" sz="1800" b="1" baseline="30000" dirty="0">
              <a:solidFill>
                <a:schemeClr val="tx1">
                  <a:lumMod val="75000"/>
                </a:schemeClr>
              </a:solidFill>
            </a:endParaRPr>
          </a:p>
          <a:p>
            <a:pPr>
              <a:buFont typeface="Wingdings" pitchFamily="2" charset="2"/>
              <a:buChar char="§"/>
            </a:pPr>
            <a:r>
              <a:rPr lang="ru-RU" sz="1800" b="1" dirty="0">
                <a:solidFill>
                  <a:schemeClr val="tx1">
                    <a:lumMod val="75000"/>
                  </a:schemeClr>
                </a:solidFill>
              </a:rPr>
              <a:t>Риски развития осложнений и поражения ЦНС у исходно здоровых лиц</a:t>
            </a:r>
            <a:r>
              <a:rPr lang="ru-RU" sz="1800" b="1" baseline="30000" dirty="0">
                <a:solidFill>
                  <a:schemeClr val="tx1">
                    <a:lumMod val="75000"/>
                  </a:schemeClr>
                </a:solidFill>
              </a:rPr>
              <a:t>2</a:t>
            </a:r>
          </a:p>
          <a:p>
            <a:pPr>
              <a:buFont typeface="Wingdings" pitchFamily="2" charset="2"/>
              <a:buChar char="§"/>
            </a:pPr>
            <a:endParaRPr lang="ru-RU" sz="1800" b="1" baseline="30000" dirty="0">
              <a:solidFill>
                <a:schemeClr val="tx1">
                  <a:lumMod val="75000"/>
                </a:schemeClr>
              </a:solidFill>
            </a:endParaRPr>
          </a:p>
          <a:p>
            <a:pPr eaLnBrk="1" hangingPunct="1">
              <a:buFont typeface="Wingdings" pitchFamily="2" charset="2"/>
              <a:buChar char="§"/>
            </a:pPr>
            <a:r>
              <a:rPr lang="ru-RU" sz="1800" b="1" dirty="0">
                <a:solidFill>
                  <a:schemeClr val="tx1">
                    <a:lumMod val="75000"/>
                  </a:schemeClr>
                </a:solidFill>
              </a:rPr>
              <a:t>Риск осложненного течения и тяжелых форм резко возрастает у подростков, взрослых, </a:t>
            </a:r>
            <a:r>
              <a:rPr lang="ru-RU" sz="1800" b="1" dirty="0" err="1">
                <a:solidFill>
                  <a:schemeClr val="tx1">
                    <a:lumMod val="75000"/>
                  </a:schemeClr>
                </a:solidFill>
              </a:rPr>
              <a:t>иммунокомпрометированных</a:t>
            </a:r>
            <a:r>
              <a:rPr lang="ru-RU" sz="1800" b="1" dirty="0">
                <a:solidFill>
                  <a:schemeClr val="tx1">
                    <a:lumMod val="75000"/>
                  </a:schemeClr>
                </a:solidFill>
              </a:rPr>
              <a:t> лиц</a:t>
            </a:r>
            <a:r>
              <a:rPr lang="ru-RU" sz="1800" b="1" baseline="30000" dirty="0">
                <a:solidFill>
                  <a:schemeClr val="tx1">
                    <a:lumMod val="75000"/>
                  </a:schemeClr>
                </a:solidFill>
              </a:rPr>
              <a:t>3,4</a:t>
            </a:r>
          </a:p>
          <a:p>
            <a:pPr eaLnBrk="1" hangingPunct="1">
              <a:buFont typeface="Wingdings" pitchFamily="2" charset="2"/>
              <a:buChar char="§"/>
            </a:pPr>
            <a:endParaRPr lang="ru-RU" sz="1800" b="1" baseline="30000" dirty="0">
              <a:solidFill>
                <a:schemeClr val="tx1">
                  <a:lumMod val="75000"/>
                </a:schemeClr>
              </a:solidFill>
            </a:endParaRPr>
          </a:p>
          <a:p>
            <a:pPr eaLnBrk="1" hangingPunct="1">
              <a:buFont typeface="Wingdings" pitchFamily="2" charset="2"/>
              <a:buChar char="§"/>
            </a:pPr>
            <a:r>
              <a:rPr lang="ru-RU" sz="1800" b="1" dirty="0">
                <a:solidFill>
                  <a:schemeClr val="tx1">
                    <a:lumMod val="75000"/>
                  </a:schemeClr>
                </a:solidFill>
              </a:rPr>
              <a:t>Особая группа риска – беременные женщины</a:t>
            </a:r>
            <a:r>
              <a:rPr lang="ru-RU" sz="1800" b="1" baseline="30000" dirty="0">
                <a:solidFill>
                  <a:schemeClr val="tx1">
                    <a:lumMod val="75000"/>
                  </a:schemeClr>
                </a:solidFill>
              </a:rPr>
              <a:t>5</a:t>
            </a:r>
          </a:p>
          <a:p>
            <a:pPr>
              <a:buFont typeface="Wingdings" pitchFamily="2" charset="2"/>
              <a:buChar char="§"/>
            </a:pPr>
            <a:r>
              <a:rPr lang="ru-RU" altLang="ru-RU" sz="1800" b="1" dirty="0">
                <a:solidFill>
                  <a:schemeClr val="tx1">
                    <a:lumMod val="75000"/>
                  </a:schemeClr>
                </a:solidFill>
              </a:rPr>
              <a:t>Работники системы здравоохранения</a:t>
            </a:r>
            <a:r>
              <a:rPr lang="ru-RU" altLang="ru-RU" sz="1800" b="1" baseline="30000" dirty="0">
                <a:solidFill>
                  <a:schemeClr val="tx1">
                    <a:lumMod val="75000"/>
                  </a:schemeClr>
                </a:solidFill>
              </a:rPr>
              <a:t>6,7</a:t>
            </a:r>
          </a:p>
          <a:p>
            <a:pPr marL="0" indent="0" eaLnBrk="1" hangingPunct="1">
              <a:buNone/>
            </a:pPr>
            <a:endParaRPr lang="ru-RU" sz="1800" b="1" baseline="30000" dirty="0">
              <a:solidFill>
                <a:schemeClr val="tx1">
                  <a:lumMod val="75000"/>
                </a:schemeClr>
              </a:solidFill>
            </a:endParaRPr>
          </a:p>
          <a:p>
            <a:pPr eaLnBrk="1" hangingPunct="1">
              <a:buFont typeface="Wingdings" pitchFamily="2" charset="2"/>
              <a:buChar char="q"/>
            </a:pPr>
            <a:endParaRPr lang="ru-RU" sz="2800" b="1" i="1" dirty="0">
              <a:solidFill>
                <a:srgbClr val="FF0000"/>
              </a:solidFill>
              <a:latin typeface="Arial" charset="0"/>
              <a:cs typeface="Arial" charset="0"/>
            </a:endParaRPr>
          </a:p>
          <a:p>
            <a:pPr eaLnBrk="1" hangingPunct="1">
              <a:buFont typeface="Wingdings" pitchFamily="2" charset="2"/>
              <a:buChar char="q"/>
            </a:pPr>
            <a:endParaRPr lang="ru-RU" sz="2800" b="1" i="1" dirty="0">
              <a:solidFill>
                <a:schemeClr val="tx2"/>
              </a:solidFill>
              <a:latin typeface="Arial" charset="0"/>
              <a:cs typeface="Arial" charset="0"/>
            </a:endParaRPr>
          </a:p>
          <a:p>
            <a:pPr eaLnBrk="1" hangingPunct="1">
              <a:lnSpc>
                <a:spcPct val="80000"/>
              </a:lnSpc>
              <a:buFont typeface="Wingdings" pitchFamily="2" charset="2"/>
              <a:buChar char="q"/>
            </a:pPr>
            <a:endParaRPr lang="ru-RU" sz="2800" b="1" i="1" dirty="0">
              <a:solidFill>
                <a:srgbClr val="FF0000"/>
              </a:solidFill>
              <a:latin typeface="Arial" charset="0"/>
              <a:cs typeface="Arial" charset="0"/>
            </a:endParaRPr>
          </a:p>
        </p:txBody>
      </p:sp>
      <p:sp>
        <p:nvSpPr>
          <p:cNvPr id="8" name="TextBox 7"/>
          <p:cNvSpPr txBox="1"/>
          <p:nvPr/>
        </p:nvSpPr>
        <p:spPr>
          <a:xfrm>
            <a:off x="1546412" y="6521824"/>
            <a:ext cx="914400" cy="914400"/>
          </a:xfrm>
          <a:prstGeom prst="rect">
            <a:avLst/>
          </a:prstGeom>
          <a:noFill/>
        </p:spPr>
        <p:txBody>
          <a:bodyPr wrap="none" lIns="0" tIns="0" rIns="0" bIns="0" rtlCol="0">
            <a:noAutofit/>
          </a:bodyPr>
          <a:lstStyle/>
          <a:p>
            <a:endParaRPr lang="ru-RU" sz="1600" dirty="0"/>
          </a:p>
        </p:txBody>
      </p:sp>
      <p:sp>
        <p:nvSpPr>
          <p:cNvPr id="10" name="TextBox 9"/>
          <p:cNvSpPr txBox="1"/>
          <p:nvPr/>
        </p:nvSpPr>
        <p:spPr>
          <a:xfrm>
            <a:off x="174812" y="6118412"/>
            <a:ext cx="8969187" cy="914400"/>
          </a:xfrm>
          <a:prstGeom prst="rect">
            <a:avLst/>
          </a:prstGeom>
          <a:noFill/>
        </p:spPr>
        <p:txBody>
          <a:bodyPr wrap="none" lIns="0" tIns="0" rIns="0" bIns="0" rtlCol="0">
            <a:noAutofit/>
          </a:bodyPr>
          <a:lstStyle/>
          <a:p>
            <a:endParaRPr lang="ru-RU" sz="1600" dirty="0"/>
          </a:p>
        </p:txBody>
      </p:sp>
      <p:sp>
        <p:nvSpPr>
          <p:cNvPr id="13" name="Прямоугольник 12"/>
          <p:cNvSpPr/>
          <p:nvPr/>
        </p:nvSpPr>
        <p:spPr>
          <a:xfrm>
            <a:off x="250825" y="5983215"/>
            <a:ext cx="8893174" cy="1077218"/>
          </a:xfrm>
          <a:prstGeom prst="rect">
            <a:avLst/>
          </a:prstGeom>
        </p:spPr>
        <p:txBody>
          <a:bodyPr wrap="square">
            <a:spAutoFit/>
          </a:bodyPr>
          <a:lstStyle/>
          <a:p>
            <a:r>
              <a:rPr lang="ru-RU" sz="800" dirty="0"/>
              <a:t>Адаптировано и модифицировано: </a:t>
            </a:r>
          </a:p>
          <a:p>
            <a:r>
              <a:rPr lang="ru-RU" sz="800" dirty="0"/>
              <a:t>1. Государственный доклад«О состоянии санитарно-эпидемиологического благополучия населения в Российской Федерации в 2015 году </a:t>
            </a:r>
            <a:r>
              <a:rPr lang="en-US" sz="800" i="1" u="sng" dirty="0">
                <a:hlinkClick r:id="rId3"/>
              </a:rPr>
              <a:t>http</a:t>
            </a:r>
            <a:r>
              <a:rPr lang="ru-RU" sz="800" i="1" u="sng" dirty="0">
                <a:hlinkClick r:id="rId3"/>
              </a:rPr>
              <a:t>://</a:t>
            </a:r>
            <a:r>
              <a:rPr lang="en-US" sz="800" i="1" u="sng" dirty="0">
                <a:hlinkClick r:id="rId3"/>
              </a:rPr>
              <a:t>www</a:t>
            </a:r>
            <a:r>
              <a:rPr lang="ru-RU" sz="800" i="1" u="sng" dirty="0">
                <a:hlinkClick r:id="rId3"/>
              </a:rPr>
              <a:t>.</a:t>
            </a:r>
            <a:r>
              <a:rPr lang="en-US" sz="800" i="1" u="sng" dirty="0" err="1">
                <a:hlinkClick r:id="rId3"/>
              </a:rPr>
              <a:t>rospotrebnadzor</a:t>
            </a:r>
            <a:r>
              <a:rPr lang="ru-RU" sz="800" i="1" u="sng" dirty="0">
                <a:hlinkClick r:id="rId3"/>
              </a:rPr>
              <a:t>.</a:t>
            </a:r>
            <a:r>
              <a:rPr lang="en-US" sz="800" i="1" u="sng" dirty="0" err="1">
                <a:hlinkClick r:id="rId3"/>
              </a:rPr>
              <a:t>ru</a:t>
            </a:r>
            <a:r>
              <a:rPr lang="ru-RU" sz="800" i="1" u="sng" dirty="0">
                <a:hlinkClick r:id="rId3"/>
              </a:rPr>
              <a:t>/</a:t>
            </a:r>
            <a:r>
              <a:rPr lang="en-US" sz="800" i="1" u="sng" dirty="0">
                <a:hlinkClick r:id="rId3"/>
              </a:rPr>
              <a:t>upload</a:t>
            </a:r>
            <a:r>
              <a:rPr lang="ru-RU" sz="800" i="1" u="sng" dirty="0">
                <a:hlinkClick r:id="rId3"/>
              </a:rPr>
              <a:t>/</a:t>
            </a:r>
            <a:r>
              <a:rPr lang="en-US" sz="800" i="1" u="sng" dirty="0" err="1">
                <a:hlinkClick r:id="rId3"/>
              </a:rPr>
              <a:t>iblock</a:t>
            </a:r>
            <a:r>
              <a:rPr lang="ru-RU" sz="800" i="1" u="sng" dirty="0">
                <a:hlinkClick r:id="rId3"/>
              </a:rPr>
              <a:t>/486/</a:t>
            </a:r>
            <a:r>
              <a:rPr lang="en-US" sz="800" i="1" u="sng" dirty="0" err="1">
                <a:hlinkClick r:id="rId3"/>
              </a:rPr>
              <a:t>gd</a:t>
            </a:r>
            <a:r>
              <a:rPr lang="ru-RU" sz="800" i="1" u="sng" dirty="0">
                <a:hlinkClick r:id="rId3"/>
              </a:rPr>
              <a:t>_2015_</a:t>
            </a:r>
            <a:r>
              <a:rPr lang="en-US" sz="800" i="1" u="sng" dirty="0" err="1">
                <a:hlinkClick r:id="rId3"/>
              </a:rPr>
              <a:t>ds</a:t>
            </a:r>
            <a:r>
              <a:rPr lang="ru-RU" sz="800" i="1" u="sng" dirty="0">
                <a:hlinkClick r:id="rId3"/>
              </a:rPr>
              <a:t>.</a:t>
            </a:r>
            <a:r>
              <a:rPr lang="en-US" sz="800" i="1" u="sng" dirty="0" err="1">
                <a:hlinkClick r:id="rId3"/>
              </a:rPr>
              <a:t>pdf</a:t>
            </a:r>
            <a:r>
              <a:rPr lang="ru-RU" sz="800" i="1" dirty="0"/>
              <a:t> (доступно 14.04.2017)</a:t>
            </a:r>
            <a:r>
              <a:rPr lang="ru-RU" sz="800" dirty="0"/>
              <a:t>   2. </a:t>
            </a:r>
            <a:r>
              <a:rPr lang="en-GB" sz="800" dirty="0" err="1"/>
              <a:t>Banz</a:t>
            </a:r>
            <a:r>
              <a:rPr lang="en-GB" sz="800" dirty="0"/>
              <a:t> K </a:t>
            </a:r>
            <a:r>
              <a:rPr lang="en-GB" sz="800" i="1" dirty="0"/>
              <a:t>et al</a:t>
            </a:r>
            <a:r>
              <a:rPr lang="ru-RU" sz="800" dirty="0"/>
              <a:t>. </a:t>
            </a:r>
            <a:r>
              <a:rPr lang="en-GB" sz="800" i="1" dirty="0" err="1"/>
              <a:t>Eur</a:t>
            </a:r>
            <a:r>
              <a:rPr lang="en-GB" sz="800" i="1" dirty="0"/>
              <a:t> J Health </a:t>
            </a:r>
            <a:r>
              <a:rPr lang="en-GB" sz="800" i="1" dirty="0" err="1"/>
              <a:t>Econom</a:t>
            </a:r>
            <a:r>
              <a:rPr lang="en-GB" sz="800" dirty="0"/>
              <a:t> 2004; 5: 546−53. </a:t>
            </a:r>
            <a:r>
              <a:rPr lang="en-US" sz="800" dirty="0"/>
              <a:t>3. </a:t>
            </a:r>
            <a:r>
              <a:rPr lang="en-GB" sz="800" dirty="0"/>
              <a:t>Marin M </a:t>
            </a:r>
            <a:r>
              <a:rPr lang="en-GB" sz="800" i="1" dirty="0"/>
              <a:t>et al</a:t>
            </a:r>
            <a:r>
              <a:rPr lang="en-GB" sz="800" dirty="0"/>
              <a:t>. </a:t>
            </a:r>
            <a:r>
              <a:rPr lang="en-GB" sz="800" i="1" dirty="0"/>
              <a:t>J Infect </a:t>
            </a:r>
            <a:r>
              <a:rPr lang="en-GB" sz="800" i="1" dirty="0" err="1"/>
              <a:t>Dis</a:t>
            </a:r>
            <a:r>
              <a:rPr lang="en-GB" sz="800" i="1" dirty="0"/>
              <a:t> </a:t>
            </a:r>
            <a:r>
              <a:rPr lang="en-GB" sz="800" dirty="0"/>
              <a:t>2008; 197 (</a:t>
            </a:r>
            <a:r>
              <a:rPr lang="en-GB" sz="800" dirty="0" err="1"/>
              <a:t>Suppl</a:t>
            </a:r>
            <a:r>
              <a:rPr lang="en-GB" sz="800" dirty="0"/>
              <a:t> 2): S94–100. </a:t>
            </a:r>
            <a:r>
              <a:rPr lang="en-US" sz="800" dirty="0"/>
              <a:t>4. </a:t>
            </a:r>
            <a:r>
              <a:rPr lang="en-GB" sz="800" dirty="0"/>
              <a:t>CDC. </a:t>
            </a:r>
            <a:r>
              <a:rPr lang="en-GB" sz="800" dirty="0" err="1"/>
              <a:t>Varicella</a:t>
            </a:r>
            <a:r>
              <a:rPr lang="en-GB" sz="800" dirty="0"/>
              <a:t>. In: Epidemiology and prevention of vaccine-preventable diseases. Atkinson W et al. (</a:t>
            </a:r>
            <a:r>
              <a:rPr lang="en-GB" sz="800" dirty="0" err="1"/>
              <a:t>eds</a:t>
            </a:r>
            <a:r>
              <a:rPr lang="en-GB" sz="800" dirty="0"/>
              <a:t>); Public Health Foundation, 2009. </a:t>
            </a:r>
            <a:r>
              <a:rPr lang="en-US" sz="800" dirty="0"/>
              <a:t>5. </a:t>
            </a:r>
            <a:r>
              <a:rPr lang="en-GB" sz="800" dirty="0"/>
              <a:t> </a:t>
            </a:r>
            <a:r>
              <a:rPr lang="en-GB" sz="800" dirty="0" err="1"/>
              <a:t>Gershon</a:t>
            </a:r>
            <a:r>
              <a:rPr lang="en-GB" sz="800" dirty="0"/>
              <a:t> A et al. In: Vaccines. </a:t>
            </a:r>
            <a:r>
              <a:rPr lang="en-GB" sz="800" dirty="0" err="1"/>
              <a:t>Plotkin</a:t>
            </a:r>
            <a:r>
              <a:rPr lang="en-GB" sz="800" dirty="0"/>
              <a:t> SA et al. (</a:t>
            </a:r>
            <a:r>
              <a:rPr lang="en-GB" sz="800" dirty="0" err="1"/>
              <a:t>eds</a:t>
            </a:r>
            <a:r>
              <a:rPr lang="en-GB" sz="800" dirty="0"/>
              <a:t>); WB Saunders, 2004; 784−823. </a:t>
            </a:r>
            <a:r>
              <a:rPr lang="ru-RU" sz="800" dirty="0"/>
              <a:t>6</a:t>
            </a:r>
            <a:r>
              <a:rPr lang="ru-RU" altLang="ru-RU" sz="800" dirty="0"/>
              <a:t>. </a:t>
            </a:r>
            <a:r>
              <a:rPr lang="en-GB" altLang="ru-RU" sz="800" dirty="0"/>
              <a:t>Breuer J. Varicella vaccination for healthcare workers. </a:t>
            </a:r>
            <a:r>
              <a:rPr lang="en-GB" altLang="ru-RU" sz="800" i="1" dirty="0" err="1"/>
              <a:t>Bmj</a:t>
            </a:r>
            <a:r>
              <a:rPr lang="en-GB" altLang="ru-RU" sz="800" dirty="0"/>
              <a:t> 2005; 330: 433</a:t>
            </a:r>
            <a:r>
              <a:rPr lang="en-GB" altLang="ru-RU" sz="800" i="1" dirty="0"/>
              <a:t>–</a:t>
            </a:r>
            <a:r>
              <a:rPr lang="en-GB" altLang="ru-RU" sz="800" dirty="0"/>
              <a:t>4.</a:t>
            </a:r>
            <a:r>
              <a:rPr lang="ru-RU" altLang="ru-RU" sz="800" dirty="0"/>
              <a:t> 7. </a:t>
            </a:r>
            <a:r>
              <a:rPr lang="en-GB" altLang="ru-RU" sz="800" dirty="0"/>
              <a:t>Pinot de Moira A, </a:t>
            </a:r>
            <a:r>
              <a:rPr lang="en-GB" altLang="ru-RU" sz="800" dirty="0" err="1"/>
              <a:t>Nardone</a:t>
            </a:r>
            <a:r>
              <a:rPr lang="en-GB" altLang="ru-RU" sz="800" dirty="0"/>
              <a:t> A. Varicella-zoster virus vaccination policies and surveillance strategies in Europe. </a:t>
            </a:r>
            <a:r>
              <a:rPr lang="en-GB" altLang="ru-RU" sz="800" i="1" dirty="0"/>
              <a:t>Euro </a:t>
            </a:r>
            <a:r>
              <a:rPr lang="en-GB" altLang="ru-RU" sz="800" i="1" dirty="0" err="1"/>
              <a:t>Surveill</a:t>
            </a:r>
            <a:r>
              <a:rPr lang="en-GB" altLang="ru-RU" sz="800" dirty="0"/>
              <a:t> 2005; 10: 43</a:t>
            </a:r>
            <a:r>
              <a:rPr lang="en-GB" altLang="ru-RU" sz="800" i="1" dirty="0"/>
              <a:t>–</a:t>
            </a:r>
            <a:r>
              <a:rPr lang="en-GB" altLang="ru-RU" sz="800" dirty="0"/>
              <a:t>5.</a:t>
            </a:r>
          </a:p>
          <a:p>
            <a:endParaRPr lang="ru-RU" sz="800" dirty="0"/>
          </a:p>
          <a:p>
            <a:pPr lvl="0" fontAlgn="base">
              <a:spcBef>
                <a:spcPct val="0"/>
              </a:spcBef>
              <a:spcAft>
                <a:spcPct val="0"/>
              </a:spcAft>
            </a:pPr>
            <a:endParaRPr lang="en-GB" sz="800" dirty="0">
              <a:latin typeface="Arial" pitchFamily="34" charset="0"/>
              <a:cs typeface="Arial" pitchFamily="34" charset="0"/>
            </a:endParaRPr>
          </a:p>
        </p:txBody>
      </p:sp>
    </p:spTree>
    <p:extLst>
      <p:ext uri="{BB962C8B-B14F-4D97-AF65-F5344CB8AC3E}">
        <p14:creationId xmlns:p14="http://schemas.microsoft.com/office/powerpoint/2010/main" val="52408864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9399" y="341586"/>
            <a:ext cx="7806858" cy="1045597"/>
          </a:xfrm>
        </p:spPr>
        <p:txBody>
          <a:bodyPr>
            <a:normAutofit/>
          </a:bodyPr>
          <a:lstStyle/>
          <a:p>
            <a:r>
              <a:rPr lang="ru-RU" dirty="0">
                <a:solidFill>
                  <a:schemeClr val="accent1"/>
                </a:solidFill>
              </a:rPr>
              <a:t>Пациенты из групп высокого риска развития тяжелого заболевания</a:t>
            </a:r>
            <a:r>
              <a:rPr lang="ru-RU" baseline="30000" dirty="0">
                <a:solidFill>
                  <a:schemeClr val="accent1"/>
                </a:solidFill>
              </a:rPr>
              <a:t>1</a:t>
            </a:r>
          </a:p>
        </p:txBody>
      </p:sp>
      <p:sp>
        <p:nvSpPr>
          <p:cNvPr id="3" name="Содержимое 2"/>
          <p:cNvSpPr>
            <a:spLocks noGrp="1"/>
          </p:cNvSpPr>
          <p:nvPr>
            <p:ph idx="1"/>
          </p:nvPr>
        </p:nvSpPr>
        <p:spPr>
          <a:xfrm>
            <a:off x="275771" y="1296365"/>
            <a:ext cx="8616709" cy="5347323"/>
          </a:xfrm>
        </p:spPr>
        <p:txBody>
          <a:bodyPr>
            <a:normAutofit/>
          </a:bodyPr>
          <a:lstStyle/>
          <a:p>
            <a:pPr marL="0" indent="0">
              <a:spcAft>
                <a:spcPts val="0"/>
              </a:spcAft>
              <a:buNone/>
            </a:pPr>
            <a:r>
              <a:rPr lang="ru-RU" sz="1800" b="1" i="1" dirty="0">
                <a:solidFill>
                  <a:schemeClr val="tx1"/>
                </a:solidFill>
              </a:rPr>
              <a:t>Ветряная оспа представляет собой важный фактор риска, ухудшающий течение и прогноз имеющегося тяжелого заболевания в следующих группах пациентов: </a:t>
            </a:r>
          </a:p>
          <a:p>
            <a:pPr marL="0" indent="0">
              <a:spcAft>
                <a:spcPts val="0"/>
              </a:spcAft>
              <a:buNone/>
            </a:pPr>
            <a:endParaRPr lang="ru-RU" sz="1800" b="1" dirty="0">
              <a:solidFill>
                <a:schemeClr val="tx1"/>
              </a:solidFill>
            </a:endParaRPr>
          </a:p>
          <a:p>
            <a:pPr marL="15750" indent="-285750" algn="just">
              <a:spcAft>
                <a:spcPts val="0"/>
              </a:spcAft>
              <a:buFont typeface="Wingdings" panose="05000000000000000000" pitchFamily="2" charset="2"/>
              <a:buChar char="Ø"/>
            </a:pPr>
            <a:r>
              <a:rPr lang="ru-RU" sz="1800" dirty="0">
                <a:solidFill>
                  <a:schemeClr val="tx1"/>
                </a:solidFill>
              </a:rPr>
              <a:t>пациенты с острым лейкозом;</a:t>
            </a:r>
          </a:p>
          <a:p>
            <a:pPr marL="15750" indent="-285750" algn="just">
              <a:spcAft>
                <a:spcPts val="0"/>
              </a:spcAft>
              <a:buFont typeface="Wingdings" panose="05000000000000000000" pitchFamily="2" charset="2"/>
              <a:buChar char="Ø"/>
            </a:pPr>
            <a:endParaRPr lang="ru-RU" sz="1800" dirty="0">
              <a:solidFill>
                <a:schemeClr val="tx1"/>
              </a:solidFill>
            </a:endParaRPr>
          </a:p>
          <a:p>
            <a:pPr marL="15750" indent="-285750" algn="just">
              <a:spcAft>
                <a:spcPts val="0"/>
              </a:spcAft>
              <a:buFont typeface="Wingdings" panose="05000000000000000000" pitchFamily="2" charset="2"/>
              <a:buChar char="Ø"/>
            </a:pPr>
            <a:r>
              <a:rPr lang="ru-RU" sz="1800" dirty="0">
                <a:solidFill>
                  <a:schemeClr val="tx1"/>
                </a:solidFill>
              </a:rPr>
              <a:t>пациенты, получающие терапию иммунодепрессантами, включая применение кортикостероидов;</a:t>
            </a:r>
          </a:p>
          <a:p>
            <a:pPr marL="15750" indent="-285750" algn="just">
              <a:spcAft>
                <a:spcPts val="0"/>
              </a:spcAft>
              <a:buFont typeface="Wingdings" panose="05000000000000000000" pitchFamily="2" charset="2"/>
              <a:buChar char="Ø"/>
            </a:pPr>
            <a:endParaRPr lang="ru-RU" sz="1800" dirty="0">
              <a:solidFill>
                <a:schemeClr val="tx1"/>
              </a:solidFill>
            </a:endParaRPr>
          </a:p>
          <a:p>
            <a:pPr marL="15750" indent="-285750" algn="just">
              <a:spcAft>
                <a:spcPts val="0"/>
              </a:spcAft>
              <a:buFont typeface="Wingdings" panose="05000000000000000000" pitchFamily="2" charset="2"/>
              <a:buChar char="Ø"/>
            </a:pPr>
            <a:r>
              <a:rPr lang="ru-RU" sz="1800" dirty="0">
                <a:solidFill>
                  <a:schemeClr val="tx1"/>
                </a:solidFill>
              </a:rPr>
              <a:t>пациенты, которым планируется произвести операцию трансплантации;</a:t>
            </a:r>
          </a:p>
          <a:p>
            <a:pPr marL="15750" indent="-285750" algn="just">
              <a:spcAft>
                <a:spcPts val="0"/>
              </a:spcAft>
              <a:buFont typeface="Wingdings" panose="05000000000000000000" pitchFamily="2" charset="2"/>
              <a:buChar char="Ø"/>
            </a:pPr>
            <a:endParaRPr lang="ru-RU" sz="1800" dirty="0">
              <a:solidFill>
                <a:schemeClr val="tx1"/>
              </a:solidFill>
            </a:endParaRPr>
          </a:p>
          <a:p>
            <a:pPr marL="15750" indent="-285750" algn="just">
              <a:spcAft>
                <a:spcPts val="0"/>
              </a:spcAft>
              <a:buFont typeface="Wingdings" panose="05000000000000000000" pitchFamily="2" charset="2"/>
              <a:buChar char="Ø"/>
            </a:pPr>
            <a:r>
              <a:rPr lang="ru-RU" sz="1800" dirty="0">
                <a:solidFill>
                  <a:schemeClr val="tx1"/>
                </a:solidFill>
              </a:rPr>
              <a:t>пациенты, страдающие тяжелыми хроническими заболеваниями, такими как метаболические и эндокринные расстройства, хронические заболевания легких и </a:t>
            </a:r>
            <a:r>
              <a:rPr lang="ru-RU" sz="1800" dirty="0" err="1">
                <a:solidFill>
                  <a:schemeClr val="tx1"/>
                </a:solidFill>
              </a:rPr>
              <a:t>сердечно-сосудистой</a:t>
            </a:r>
            <a:r>
              <a:rPr lang="ru-RU" sz="1800" dirty="0">
                <a:solidFill>
                  <a:schemeClr val="tx1"/>
                </a:solidFill>
              </a:rPr>
              <a:t> системы, </a:t>
            </a:r>
            <a:r>
              <a:rPr lang="ru-RU" sz="1800" dirty="0" err="1">
                <a:solidFill>
                  <a:schemeClr val="tx1"/>
                </a:solidFill>
              </a:rPr>
              <a:t>муковисцидоз</a:t>
            </a:r>
            <a:r>
              <a:rPr lang="ru-RU" sz="1800" dirty="0">
                <a:solidFill>
                  <a:schemeClr val="tx1"/>
                </a:solidFill>
              </a:rPr>
              <a:t> и нервно-мышечные нарушения.</a:t>
            </a:r>
          </a:p>
        </p:txBody>
      </p:sp>
      <p:sp>
        <p:nvSpPr>
          <p:cNvPr id="5" name="Footer Placeholder 5"/>
          <p:cNvSpPr>
            <a:spLocks noGrp="1"/>
          </p:cNvSpPr>
          <p:nvPr>
            <p:ph type="ftr" sz="quarter" idx="4294967295"/>
          </p:nvPr>
        </p:nvSpPr>
        <p:spPr>
          <a:xfrm>
            <a:off x="185530" y="6643291"/>
            <a:ext cx="5695950" cy="241300"/>
          </a:xfrm>
          <a:prstGeom prst="rect">
            <a:avLst/>
          </a:prstGeom>
        </p:spPr>
        <p:txBody>
          <a:bodyPr/>
          <a:lstStyle/>
          <a:p>
            <a:pPr eaLnBrk="0" hangingPunct="0">
              <a:defRPr/>
            </a:pPr>
            <a:r>
              <a:rPr lang="ru-RU" dirty="0">
                <a:solidFill>
                  <a:schemeClr val="tx1"/>
                </a:solidFill>
              </a:rPr>
              <a:t>1. Инструкция по применению лекарственного препарата для медицинского применения, </a:t>
            </a:r>
            <a:r>
              <a:rPr lang="ru-RU" dirty="0" err="1">
                <a:solidFill>
                  <a:schemeClr val="tx1"/>
                </a:solidFill>
              </a:rPr>
              <a:t>Варилрикс</a:t>
            </a:r>
            <a:endParaRPr lang="en-GB" baseline="30000" dirty="0">
              <a:solidFill>
                <a:schemeClr val="tx1"/>
              </a:solidFill>
            </a:endParaRPr>
          </a:p>
          <a:p>
            <a:pPr eaLnBrk="0" hangingPunct="0">
              <a:defRPr/>
            </a:pPr>
            <a:endParaRPr lang="en-GB" dirty="0">
              <a:solidFill>
                <a:schemeClr val="tx1"/>
              </a:solidFill>
            </a:endParaRPr>
          </a:p>
        </p:txBody>
      </p:sp>
    </p:spTree>
    <p:extLst>
      <p:ext uri="{BB962C8B-B14F-4D97-AF65-F5344CB8AC3E}">
        <p14:creationId xmlns:p14="http://schemas.microsoft.com/office/powerpoint/2010/main" val="10860589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96240" y="332680"/>
            <a:ext cx="8263573" cy="677108"/>
          </a:xfrm>
        </p:spPr>
        <p:txBody>
          <a:bodyPr>
            <a:normAutofit/>
          </a:bodyPr>
          <a:lstStyle/>
          <a:p>
            <a:r>
              <a:rPr lang="ru-RU" dirty="0"/>
              <a:t>Группы населения, имеющие высокий риск контакта с вирусом </a:t>
            </a:r>
            <a:r>
              <a:rPr lang="ru-RU" baseline="30000" dirty="0"/>
              <a:t>1,2</a:t>
            </a:r>
            <a:r>
              <a:rPr lang="ru-RU" dirty="0"/>
              <a:t> </a:t>
            </a:r>
          </a:p>
        </p:txBody>
      </p:sp>
      <p:sp>
        <p:nvSpPr>
          <p:cNvPr id="35843" name="Rectangle 3"/>
          <p:cNvSpPr>
            <a:spLocks noGrp="1" noChangeArrowheads="1"/>
          </p:cNvSpPr>
          <p:nvPr>
            <p:ph idx="1"/>
          </p:nvPr>
        </p:nvSpPr>
        <p:spPr>
          <a:xfrm>
            <a:off x="527050" y="1292772"/>
            <a:ext cx="8012266" cy="4841328"/>
          </a:xfrm>
        </p:spPr>
        <p:txBody>
          <a:bodyPr/>
          <a:lstStyle/>
          <a:p>
            <a:pPr eaLnBrk="1" hangingPunct="1">
              <a:lnSpc>
                <a:spcPct val="90000"/>
              </a:lnSpc>
              <a:spcBef>
                <a:spcPts val="700"/>
              </a:spcBef>
              <a:spcAft>
                <a:spcPts val="700"/>
              </a:spcAft>
              <a:buFont typeface="Arial" pitchFamily="34" charset="0"/>
              <a:buChar char="•"/>
            </a:pPr>
            <a:r>
              <a:rPr lang="ru-RU" altLang="ru-RU" sz="1800" dirty="0">
                <a:solidFill>
                  <a:schemeClr val="tx1"/>
                </a:solidFill>
              </a:rPr>
              <a:t>работники системы здравоохранения</a:t>
            </a:r>
          </a:p>
          <a:p>
            <a:pPr eaLnBrk="1" hangingPunct="1">
              <a:lnSpc>
                <a:spcPct val="90000"/>
              </a:lnSpc>
              <a:spcBef>
                <a:spcPts val="700"/>
              </a:spcBef>
              <a:spcAft>
                <a:spcPts val="700"/>
              </a:spcAft>
              <a:buFont typeface="Arial" pitchFamily="34" charset="0"/>
              <a:buChar char="•"/>
            </a:pPr>
            <a:r>
              <a:rPr lang="ru-RU" altLang="ru-RU" sz="1800" dirty="0">
                <a:solidFill>
                  <a:schemeClr val="tx1"/>
                </a:solidFill>
              </a:rPr>
              <a:t>учителя, работающие с маленькими детьми</a:t>
            </a:r>
          </a:p>
          <a:p>
            <a:pPr eaLnBrk="1" hangingPunct="1">
              <a:lnSpc>
                <a:spcPct val="90000"/>
              </a:lnSpc>
              <a:spcBef>
                <a:spcPts val="700"/>
              </a:spcBef>
              <a:spcAft>
                <a:spcPts val="700"/>
              </a:spcAft>
              <a:buFont typeface="Arial" pitchFamily="34" charset="0"/>
              <a:buChar char="•"/>
            </a:pPr>
            <a:r>
              <a:rPr lang="ru-RU" altLang="ru-RU" sz="1800" dirty="0">
                <a:solidFill>
                  <a:schemeClr val="tx1"/>
                </a:solidFill>
              </a:rPr>
              <a:t>работники детских садов/дошкольных учреждений/центры дневного пребывания детей</a:t>
            </a:r>
          </a:p>
          <a:p>
            <a:pPr eaLnBrk="1" hangingPunct="1">
              <a:lnSpc>
                <a:spcPct val="90000"/>
              </a:lnSpc>
              <a:spcBef>
                <a:spcPts val="700"/>
              </a:spcBef>
              <a:spcAft>
                <a:spcPts val="700"/>
              </a:spcAft>
              <a:buFont typeface="Arial" pitchFamily="34" charset="0"/>
              <a:buChar char="•"/>
            </a:pPr>
            <a:r>
              <a:rPr lang="ru-RU" altLang="ru-RU" sz="1800" dirty="0">
                <a:solidFill>
                  <a:schemeClr val="tx1"/>
                </a:solidFill>
              </a:rPr>
              <a:t>военнослужащие</a:t>
            </a:r>
          </a:p>
          <a:p>
            <a:pPr eaLnBrk="1" hangingPunct="1">
              <a:lnSpc>
                <a:spcPct val="90000"/>
              </a:lnSpc>
              <a:spcBef>
                <a:spcPts val="700"/>
              </a:spcBef>
              <a:spcAft>
                <a:spcPts val="700"/>
              </a:spcAft>
              <a:buFont typeface="Arial" pitchFamily="34" charset="0"/>
              <a:buChar char="•"/>
            </a:pPr>
            <a:r>
              <a:rPr lang="ru-RU" altLang="ru-RU" sz="1800" dirty="0">
                <a:solidFill>
                  <a:schemeClr val="tx1"/>
                </a:solidFill>
              </a:rPr>
              <a:t>небеременные женщины детородного возраста </a:t>
            </a:r>
          </a:p>
          <a:p>
            <a:pPr eaLnBrk="1" hangingPunct="1">
              <a:lnSpc>
                <a:spcPct val="90000"/>
              </a:lnSpc>
              <a:spcBef>
                <a:spcPts val="700"/>
              </a:spcBef>
              <a:spcAft>
                <a:spcPts val="700"/>
              </a:spcAft>
              <a:buFont typeface="Arial" pitchFamily="34" charset="0"/>
              <a:buChar char="•"/>
            </a:pPr>
            <a:r>
              <a:rPr lang="ru-RU" altLang="ru-RU" sz="1800" dirty="0">
                <a:solidFill>
                  <a:schemeClr val="tx1"/>
                </a:solidFill>
              </a:rPr>
              <a:t>мужчины, проживающие вместе с беременными женщинами и/или детьми</a:t>
            </a:r>
          </a:p>
          <a:p>
            <a:pPr eaLnBrk="1" hangingPunct="1">
              <a:lnSpc>
                <a:spcPct val="90000"/>
              </a:lnSpc>
              <a:spcBef>
                <a:spcPts val="700"/>
              </a:spcBef>
              <a:spcAft>
                <a:spcPts val="700"/>
              </a:spcAft>
              <a:buFont typeface="Arial" pitchFamily="34" charset="0"/>
              <a:buChar char="•"/>
            </a:pPr>
            <a:r>
              <a:rPr lang="ru-RU" altLang="ru-RU" sz="1800" dirty="0">
                <a:solidFill>
                  <a:schemeClr val="tx1"/>
                </a:solidFill>
              </a:rPr>
              <a:t>другие группы лиц, проживающие или работающие в учреждениях закрытого типа</a:t>
            </a:r>
            <a:endParaRPr lang="en-US" altLang="ru-RU" sz="1800" dirty="0">
              <a:solidFill>
                <a:schemeClr val="tx1"/>
              </a:solidFill>
            </a:endParaRPr>
          </a:p>
          <a:p>
            <a:pPr>
              <a:lnSpc>
                <a:spcPct val="90000"/>
              </a:lnSpc>
              <a:spcBef>
                <a:spcPts val="700"/>
              </a:spcBef>
              <a:spcAft>
                <a:spcPts val="700"/>
              </a:spcAft>
              <a:buFont typeface="Arial" pitchFamily="34" charset="0"/>
              <a:buChar char="•"/>
            </a:pPr>
            <a:r>
              <a:rPr lang="ru-RU" sz="1800" dirty="0">
                <a:solidFill>
                  <a:schemeClr val="tx1"/>
                </a:solidFill>
              </a:rPr>
              <a:t>здоровые люди, находящиеся в тесном контакте с заболевшими или группами высокого риска, не болевшие ВО и не привитые ранее</a:t>
            </a:r>
            <a:endParaRPr lang="ru-RU" altLang="ru-RU" sz="1800" dirty="0">
              <a:solidFill>
                <a:schemeClr val="tx1"/>
              </a:solidFill>
            </a:endParaRPr>
          </a:p>
        </p:txBody>
      </p:sp>
      <p:sp>
        <p:nvSpPr>
          <p:cNvPr id="35844" name="Rectangle 4"/>
          <p:cNvSpPr>
            <a:spLocks noChangeArrowheads="1"/>
          </p:cNvSpPr>
          <p:nvPr/>
        </p:nvSpPr>
        <p:spPr bwMode="auto">
          <a:xfrm>
            <a:off x="396240" y="6186251"/>
            <a:ext cx="7053263" cy="461665"/>
          </a:xfrm>
          <a:prstGeom prst="rect">
            <a:avLst/>
          </a:prstGeom>
          <a:noFill/>
          <a:ln w="9525" algn="ctr">
            <a:noFill/>
            <a:miter lim="800000"/>
            <a:headEnd/>
            <a:tailEnd/>
          </a:ln>
        </p:spPr>
        <p:txBody>
          <a:bodyPr>
            <a:spAutoFit/>
          </a:bodyPr>
          <a:lstStyle/>
          <a:p>
            <a:r>
              <a:rPr lang="ru-RU" altLang="ru-RU" sz="800" dirty="0"/>
              <a:t>Адаптировано из:</a:t>
            </a:r>
          </a:p>
          <a:p>
            <a:r>
              <a:rPr lang="ru-RU" altLang="ru-RU" sz="800" dirty="0"/>
              <a:t>1. </a:t>
            </a:r>
            <a:r>
              <a:rPr lang="en-GB" altLang="ru-RU" sz="800" dirty="0"/>
              <a:t>Breuer J. </a:t>
            </a:r>
            <a:r>
              <a:rPr lang="en-GB" altLang="ru-RU" sz="800" dirty="0" err="1"/>
              <a:t>Varicella</a:t>
            </a:r>
            <a:r>
              <a:rPr lang="en-GB" altLang="ru-RU" sz="800" dirty="0"/>
              <a:t> vaccination for healthcare workers. </a:t>
            </a:r>
            <a:r>
              <a:rPr lang="en-GB" altLang="ru-RU" sz="800" i="1" dirty="0" err="1"/>
              <a:t>Bmj</a:t>
            </a:r>
            <a:r>
              <a:rPr lang="en-GB" altLang="ru-RU" sz="800" dirty="0"/>
              <a:t> 2005; 330: 433</a:t>
            </a:r>
            <a:r>
              <a:rPr lang="en-GB" altLang="ru-RU" sz="800" i="1" dirty="0"/>
              <a:t>–</a:t>
            </a:r>
            <a:r>
              <a:rPr lang="en-GB" altLang="ru-RU" sz="800" dirty="0"/>
              <a:t>4.</a:t>
            </a:r>
          </a:p>
          <a:p>
            <a:r>
              <a:rPr lang="ru-RU" altLang="ru-RU" sz="800" dirty="0"/>
              <a:t>2. </a:t>
            </a:r>
            <a:r>
              <a:rPr lang="en-GB" altLang="ru-RU" sz="800" dirty="0"/>
              <a:t>Pinot de Moira A, </a:t>
            </a:r>
            <a:r>
              <a:rPr lang="en-GB" altLang="ru-RU" sz="800" dirty="0" err="1"/>
              <a:t>Nardone</a:t>
            </a:r>
            <a:r>
              <a:rPr lang="en-GB" altLang="ru-RU" sz="800" dirty="0"/>
              <a:t> A. </a:t>
            </a:r>
            <a:r>
              <a:rPr lang="en-GB" altLang="ru-RU" sz="800" dirty="0" err="1"/>
              <a:t>Varicella</a:t>
            </a:r>
            <a:r>
              <a:rPr lang="en-GB" altLang="ru-RU" sz="800" dirty="0"/>
              <a:t>-zoster virus vaccination policies and surveillance strategies in Europe. </a:t>
            </a:r>
            <a:r>
              <a:rPr lang="en-GB" altLang="ru-RU" sz="800" i="1" dirty="0"/>
              <a:t>Euro </a:t>
            </a:r>
            <a:r>
              <a:rPr lang="en-GB" altLang="ru-RU" sz="800" i="1" dirty="0" err="1"/>
              <a:t>Surveill</a:t>
            </a:r>
            <a:r>
              <a:rPr lang="en-GB" altLang="ru-RU" sz="800" dirty="0"/>
              <a:t> 2005; 10: 43</a:t>
            </a:r>
            <a:r>
              <a:rPr lang="en-GB" altLang="ru-RU" sz="800" i="1" dirty="0"/>
              <a:t>–</a:t>
            </a:r>
            <a:r>
              <a:rPr lang="en-GB" altLang="ru-RU" sz="800" dirty="0"/>
              <a:t>5.</a:t>
            </a:r>
          </a:p>
        </p:txBody>
      </p:sp>
    </p:spTree>
    <p:extLst>
      <p:ext uri="{BB962C8B-B14F-4D97-AF65-F5344CB8AC3E}">
        <p14:creationId xmlns:p14="http://schemas.microsoft.com/office/powerpoint/2010/main" val="2600460896"/>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0196" y="11609"/>
            <a:ext cx="8793804" cy="993024"/>
          </a:xfrm>
        </p:spPr>
        <p:txBody>
          <a:bodyPr anchor="ctr">
            <a:noAutofit/>
          </a:bodyPr>
          <a:lstStyle/>
          <a:p>
            <a:pPr>
              <a:lnSpc>
                <a:spcPct val="100000"/>
              </a:lnSpc>
            </a:pPr>
            <a:r>
              <a:rPr lang="ru-RU" sz="2400" b="1" dirty="0">
                <a:solidFill>
                  <a:schemeClr val="accent1"/>
                </a:solidFill>
                <a:latin typeface="Arial" pitchFamily="34" charset="0"/>
                <a:cs typeface="Arial" pitchFamily="34" charset="0"/>
              </a:rPr>
              <a:t>Календари прививок военнослужащим ВС РФ</a:t>
            </a:r>
            <a:endParaRPr lang="ru-RU" sz="2400" dirty="0">
              <a:solidFill>
                <a:schemeClr val="accent1"/>
              </a:solidFill>
              <a:latin typeface="Arial" pitchFamily="34" charset="0"/>
              <a:cs typeface="Arial" pitchFamily="34" charset="0"/>
            </a:endParaRPr>
          </a:p>
        </p:txBody>
      </p:sp>
      <p:sp>
        <p:nvSpPr>
          <p:cNvPr id="8" name="Прямоугольник 7"/>
          <p:cNvSpPr/>
          <p:nvPr/>
        </p:nvSpPr>
        <p:spPr>
          <a:xfrm>
            <a:off x="6423797" y="817724"/>
            <a:ext cx="2612700" cy="5312304"/>
          </a:xfrm>
          <a:prstGeom prst="rect">
            <a:avLst/>
          </a:prstGeom>
          <a:solidFill>
            <a:schemeClr val="tx2">
              <a:lumMod val="20000"/>
              <a:lumOff val="80000"/>
            </a:schemeClr>
          </a:solidFill>
          <a:ln w="25400">
            <a:solidFill>
              <a:schemeClr val="tx2">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800" b="1" dirty="0">
                <a:solidFill>
                  <a:schemeClr val="tx1"/>
                </a:solidFill>
                <a:latin typeface="Arial Narrow" panose="020B0606020202030204" pitchFamily="34" charset="0"/>
              </a:rPr>
              <a:t>Указания заместителя Министра обороны от 30.09.2015 г. «Об утверждении календарей профилактических прививок в Вооруженных Силах Российской Федерации»</a:t>
            </a: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817524"/>
            <a:ext cx="6032115" cy="5326877"/>
          </a:xfrm>
          <a:prstGeom prst="rect">
            <a:avLst/>
          </a:prstGeom>
        </p:spPr>
      </p:pic>
      <p:sp>
        <p:nvSpPr>
          <p:cNvPr id="3" name="Прямоугольник 2"/>
          <p:cNvSpPr/>
          <p:nvPr/>
        </p:nvSpPr>
        <p:spPr>
          <a:xfrm>
            <a:off x="652950" y="992891"/>
            <a:ext cx="5290717" cy="1200329"/>
          </a:xfrm>
          <a:prstGeom prst="rect">
            <a:avLst/>
          </a:prstGeom>
          <a:noFill/>
        </p:spPr>
        <p:txBody>
          <a:bodyPr wrap="square">
            <a:spAutoFit/>
          </a:bodyPr>
          <a:lstStyle/>
          <a:p>
            <a:r>
              <a:rPr lang="ru-RU" sz="1800" b="1" dirty="0">
                <a:solidFill>
                  <a:schemeClr val="bg1"/>
                </a:solidFill>
                <a:effectLst>
                  <a:outerShdw blurRad="38100" dist="38100" dir="2700000" algn="tl">
                    <a:srgbClr val="000000">
                      <a:alpha val="43137"/>
                    </a:srgbClr>
                  </a:outerShdw>
                </a:effectLst>
                <a:latin typeface="Arial Narrow" panose="020B0606020202030204" pitchFamily="34" charset="0"/>
              </a:rPr>
              <a:t>Приложение №1. Календарь профилактических прививок военнослужащим Вооруженных Сил Российской Федерации в рамках национального календаря профилактических прививок</a:t>
            </a:r>
          </a:p>
        </p:txBody>
      </p:sp>
      <p:sp>
        <p:nvSpPr>
          <p:cNvPr id="4" name="Прямоугольник 3"/>
          <p:cNvSpPr/>
          <p:nvPr/>
        </p:nvSpPr>
        <p:spPr>
          <a:xfrm>
            <a:off x="956632" y="4677010"/>
            <a:ext cx="5052353" cy="1200329"/>
          </a:xfrm>
          <a:prstGeom prst="rect">
            <a:avLst/>
          </a:prstGeom>
          <a:noFill/>
        </p:spPr>
        <p:txBody>
          <a:bodyPr wrap="square">
            <a:spAutoFit/>
          </a:bodyPr>
          <a:lstStyle/>
          <a:p>
            <a:r>
              <a:rPr lang="ru-RU" sz="1800" b="1" dirty="0">
                <a:solidFill>
                  <a:schemeClr val="bg1"/>
                </a:solidFill>
                <a:effectLst>
                  <a:outerShdw blurRad="38100" dist="38100" dir="2700000" algn="tl">
                    <a:srgbClr val="000000">
                      <a:alpha val="43137"/>
                    </a:srgbClr>
                  </a:outerShdw>
                </a:effectLst>
                <a:latin typeface="Arial Narrow" panose="020B0606020202030204" pitchFamily="34" charset="0"/>
              </a:rPr>
              <a:t>Приложение №2. Календарь профилактических прививок по эпидемическим показаниям военнослужащим Вооруженных Сил Российской Федерации</a:t>
            </a:r>
          </a:p>
        </p:txBody>
      </p:sp>
    </p:spTree>
    <p:extLst>
      <p:ext uri="{BB962C8B-B14F-4D97-AF65-F5344CB8AC3E}">
        <p14:creationId xmlns:p14="http://schemas.microsoft.com/office/powerpoint/2010/main" val="20852322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a:t>Сведения о вакцинации призывников до призыва</a:t>
            </a:r>
            <a:r>
              <a:rPr lang="ru-RU" baseline="30000" dirty="0"/>
              <a:t>1</a:t>
            </a:r>
          </a:p>
        </p:txBody>
      </p:sp>
      <p:graphicFrame>
        <p:nvGraphicFramePr>
          <p:cNvPr id="7" name="Объект 6"/>
          <p:cNvGraphicFramePr>
            <a:graphicFrameLocks noGrp="1"/>
          </p:cNvGraphicFramePr>
          <p:nvPr>
            <p:ph idx="1"/>
            <p:extLst/>
          </p:nvPr>
        </p:nvGraphicFramePr>
        <p:xfrm>
          <a:off x="374650" y="1374664"/>
          <a:ext cx="8413752" cy="3175000"/>
        </p:xfrm>
        <a:graphic>
          <a:graphicData uri="http://schemas.openxmlformats.org/drawingml/2006/table">
            <a:tbl>
              <a:tblPr firstRow="1" bandRow="1">
                <a:tableStyleId>{5C22544A-7EE6-4342-B048-85BDC9FD1C3A}</a:tableStyleId>
              </a:tblPr>
              <a:tblGrid>
                <a:gridCol w="2156515">
                  <a:extLst>
                    <a:ext uri="{9D8B030D-6E8A-4147-A177-3AD203B41FA5}">
                      <a16:colId xmlns:a16="http://schemas.microsoft.com/office/drawing/2014/main" xmlns="" val="3655735171"/>
                    </a:ext>
                  </a:extLst>
                </a:gridCol>
                <a:gridCol w="954157">
                  <a:extLst>
                    <a:ext uri="{9D8B030D-6E8A-4147-A177-3AD203B41FA5}">
                      <a16:colId xmlns:a16="http://schemas.microsoft.com/office/drawing/2014/main" xmlns="" val="3812043619"/>
                    </a:ext>
                  </a:extLst>
                </a:gridCol>
                <a:gridCol w="848139">
                  <a:extLst>
                    <a:ext uri="{9D8B030D-6E8A-4147-A177-3AD203B41FA5}">
                      <a16:colId xmlns:a16="http://schemas.microsoft.com/office/drawing/2014/main" xmlns="" val="4188152754"/>
                    </a:ext>
                  </a:extLst>
                </a:gridCol>
                <a:gridCol w="901148">
                  <a:extLst>
                    <a:ext uri="{9D8B030D-6E8A-4147-A177-3AD203B41FA5}">
                      <a16:colId xmlns:a16="http://schemas.microsoft.com/office/drawing/2014/main" xmlns="" val="4048588540"/>
                    </a:ext>
                  </a:extLst>
                </a:gridCol>
                <a:gridCol w="940904">
                  <a:extLst>
                    <a:ext uri="{9D8B030D-6E8A-4147-A177-3AD203B41FA5}">
                      <a16:colId xmlns:a16="http://schemas.microsoft.com/office/drawing/2014/main" xmlns="" val="3298446491"/>
                    </a:ext>
                  </a:extLst>
                </a:gridCol>
                <a:gridCol w="848139">
                  <a:extLst>
                    <a:ext uri="{9D8B030D-6E8A-4147-A177-3AD203B41FA5}">
                      <a16:colId xmlns:a16="http://schemas.microsoft.com/office/drawing/2014/main" xmlns="" val="2155372697"/>
                    </a:ext>
                  </a:extLst>
                </a:gridCol>
                <a:gridCol w="927652">
                  <a:extLst>
                    <a:ext uri="{9D8B030D-6E8A-4147-A177-3AD203B41FA5}">
                      <a16:colId xmlns:a16="http://schemas.microsoft.com/office/drawing/2014/main" xmlns="" val="842203248"/>
                    </a:ext>
                  </a:extLst>
                </a:gridCol>
                <a:gridCol w="837098">
                  <a:extLst>
                    <a:ext uri="{9D8B030D-6E8A-4147-A177-3AD203B41FA5}">
                      <a16:colId xmlns:a16="http://schemas.microsoft.com/office/drawing/2014/main" xmlns="" val="3425798091"/>
                    </a:ext>
                  </a:extLst>
                </a:gridCol>
              </a:tblGrid>
              <a:tr h="370840">
                <a:tc>
                  <a:txBody>
                    <a:bodyPr/>
                    <a:lstStyle/>
                    <a:p>
                      <a:r>
                        <a:rPr lang="ru-RU" sz="1600" dirty="0"/>
                        <a:t>Вакцинация</a:t>
                      </a:r>
                    </a:p>
                  </a:txBody>
                  <a:tcPr/>
                </a:tc>
                <a:tc>
                  <a:txBody>
                    <a:bodyPr/>
                    <a:lstStyle/>
                    <a:p>
                      <a:r>
                        <a:rPr lang="ru-RU" sz="1600" dirty="0"/>
                        <a:t>Осень 2014</a:t>
                      </a:r>
                    </a:p>
                  </a:txBody>
                  <a:tcPr/>
                </a:tc>
                <a:tc>
                  <a:txBody>
                    <a:bodyPr/>
                    <a:lstStyle/>
                    <a:p>
                      <a:r>
                        <a:rPr lang="ru-RU" sz="1600" dirty="0"/>
                        <a:t>Весна 2015</a:t>
                      </a:r>
                    </a:p>
                  </a:txBody>
                  <a:tcPr/>
                </a:tc>
                <a:tc>
                  <a:txBody>
                    <a:bodyPr/>
                    <a:lstStyle/>
                    <a:p>
                      <a:r>
                        <a:rPr lang="ru-RU" sz="1600" dirty="0"/>
                        <a:t>Осень 2015</a:t>
                      </a:r>
                    </a:p>
                  </a:txBody>
                  <a:tcPr/>
                </a:tc>
                <a:tc>
                  <a:txBody>
                    <a:bodyPr/>
                    <a:lstStyle/>
                    <a:p>
                      <a:r>
                        <a:rPr lang="ru-RU" sz="1600" dirty="0"/>
                        <a:t>Весна 2016</a:t>
                      </a:r>
                    </a:p>
                  </a:txBody>
                  <a:tcPr/>
                </a:tc>
                <a:tc>
                  <a:txBody>
                    <a:bodyPr/>
                    <a:lstStyle/>
                    <a:p>
                      <a:r>
                        <a:rPr lang="ru-RU" sz="1600" dirty="0"/>
                        <a:t>Осень 2016</a:t>
                      </a:r>
                    </a:p>
                  </a:txBody>
                  <a:tcPr/>
                </a:tc>
                <a:tc>
                  <a:txBody>
                    <a:bodyPr/>
                    <a:lstStyle/>
                    <a:p>
                      <a:r>
                        <a:rPr lang="ru-RU" sz="1600" dirty="0"/>
                        <a:t>Весна 2017</a:t>
                      </a:r>
                    </a:p>
                  </a:txBody>
                  <a:tcPr/>
                </a:tc>
                <a:tc>
                  <a:txBody>
                    <a:bodyPr/>
                    <a:lstStyle/>
                    <a:p>
                      <a:r>
                        <a:rPr lang="ru-RU" sz="1600" dirty="0"/>
                        <a:t>Осень 2017</a:t>
                      </a:r>
                    </a:p>
                  </a:txBody>
                  <a:tcPr/>
                </a:tc>
                <a:extLst>
                  <a:ext uri="{0D108BD9-81ED-4DB2-BD59-A6C34878D82A}">
                    <a16:rowId xmlns:a16="http://schemas.microsoft.com/office/drawing/2014/main" xmlns="" val="1137649822"/>
                  </a:ext>
                </a:extLst>
              </a:tr>
              <a:tr h="370840">
                <a:tc>
                  <a:txBody>
                    <a:bodyPr/>
                    <a:lstStyle/>
                    <a:p>
                      <a:r>
                        <a:rPr lang="ru-RU" sz="1600" dirty="0"/>
                        <a:t>Против гриппа</a:t>
                      </a:r>
                    </a:p>
                  </a:txBody>
                  <a:tcPr/>
                </a:tc>
                <a:tc>
                  <a:txBody>
                    <a:bodyPr/>
                    <a:lstStyle/>
                    <a:p>
                      <a:r>
                        <a:rPr lang="ru-RU" sz="1600" dirty="0"/>
                        <a:t>17,6%</a:t>
                      </a:r>
                    </a:p>
                  </a:txBody>
                  <a:tcPr/>
                </a:tc>
                <a:tc>
                  <a:txBody>
                    <a:bodyPr/>
                    <a:lstStyle/>
                    <a:p>
                      <a:r>
                        <a:rPr lang="ru-RU" sz="1600" dirty="0"/>
                        <a:t>2,2%</a:t>
                      </a:r>
                    </a:p>
                  </a:txBody>
                  <a:tcPr/>
                </a:tc>
                <a:tc>
                  <a:txBody>
                    <a:bodyPr/>
                    <a:lstStyle/>
                    <a:p>
                      <a:r>
                        <a:rPr lang="ru-RU" sz="1600" dirty="0"/>
                        <a:t>33,7%</a:t>
                      </a:r>
                    </a:p>
                  </a:txBody>
                  <a:tcPr/>
                </a:tc>
                <a:tc>
                  <a:txBody>
                    <a:bodyPr/>
                    <a:lstStyle/>
                    <a:p>
                      <a:r>
                        <a:rPr lang="ru-RU" sz="1600" dirty="0"/>
                        <a:t>2,3%</a:t>
                      </a:r>
                    </a:p>
                  </a:txBody>
                  <a:tcPr/>
                </a:tc>
                <a:tc>
                  <a:txBody>
                    <a:bodyPr/>
                    <a:lstStyle/>
                    <a:p>
                      <a:r>
                        <a:rPr lang="ru-RU" sz="1600" dirty="0"/>
                        <a:t>28,2%</a:t>
                      </a:r>
                    </a:p>
                  </a:txBody>
                  <a:tcPr/>
                </a:tc>
                <a:tc>
                  <a:txBody>
                    <a:bodyPr/>
                    <a:lstStyle/>
                    <a:p>
                      <a:r>
                        <a:rPr lang="ru-RU" sz="1600" dirty="0"/>
                        <a:t>4,5%</a:t>
                      </a:r>
                    </a:p>
                  </a:txBody>
                  <a:tcPr/>
                </a:tc>
                <a:tc>
                  <a:txBody>
                    <a:bodyPr/>
                    <a:lstStyle/>
                    <a:p>
                      <a:r>
                        <a:rPr lang="ru-RU" sz="1600" dirty="0"/>
                        <a:t>41,1%</a:t>
                      </a:r>
                    </a:p>
                  </a:txBody>
                  <a:tcPr/>
                </a:tc>
                <a:extLst>
                  <a:ext uri="{0D108BD9-81ED-4DB2-BD59-A6C34878D82A}">
                    <a16:rowId xmlns:a16="http://schemas.microsoft.com/office/drawing/2014/main" xmlns="" val="3500836724"/>
                  </a:ext>
                </a:extLst>
              </a:tr>
              <a:tr h="370840">
                <a:tc>
                  <a:txBody>
                    <a:bodyPr/>
                    <a:lstStyle/>
                    <a:p>
                      <a:r>
                        <a:rPr lang="ru-RU" sz="1600" dirty="0"/>
                        <a:t>Против пневмококковой инфекции</a:t>
                      </a:r>
                    </a:p>
                  </a:txBody>
                  <a:tcPr/>
                </a:tc>
                <a:tc>
                  <a:txBody>
                    <a:bodyPr/>
                    <a:lstStyle/>
                    <a:p>
                      <a:r>
                        <a:rPr lang="ru-RU" sz="1600" dirty="0"/>
                        <a:t>6,9%</a:t>
                      </a:r>
                    </a:p>
                  </a:txBody>
                  <a:tcPr/>
                </a:tc>
                <a:tc>
                  <a:txBody>
                    <a:bodyPr/>
                    <a:lstStyle/>
                    <a:p>
                      <a:r>
                        <a:rPr lang="ru-RU" sz="1600" dirty="0"/>
                        <a:t>8,0%</a:t>
                      </a:r>
                    </a:p>
                  </a:txBody>
                  <a:tcPr/>
                </a:tc>
                <a:tc>
                  <a:txBody>
                    <a:bodyPr/>
                    <a:lstStyle/>
                    <a:p>
                      <a:r>
                        <a:rPr lang="ru-RU" sz="1600" dirty="0"/>
                        <a:t>12,2%</a:t>
                      </a:r>
                    </a:p>
                  </a:txBody>
                  <a:tcPr/>
                </a:tc>
                <a:tc>
                  <a:txBody>
                    <a:bodyPr/>
                    <a:lstStyle/>
                    <a:p>
                      <a:r>
                        <a:rPr lang="ru-RU" sz="1600" dirty="0"/>
                        <a:t>6,6%</a:t>
                      </a:r>
                    </a:p>
                  </a:txBody>
                  <a:tcPr/>
                </a:tc>
                <a:tc>
                  <a:txBody>
                    <a:bodyPr/>
                    <a:lstStyle/>
                    <a:p>
                      <a:r>
                        <a:rPr lang="ru-RU" sz="1600" dirty="0"/>
                        <a:t>19,8%</a:t>
                      </a:r>
                    </a:p>
                  </a:txBody>
                  <a:tcPr/>
                </a:tc>
                <a:tc>
                  <a:txBody>
                    <a:bodyPr/>
                    <a:lstStyle/>
                    <a:p>
                      <a:r>
                        <a:rPr lang="ru-RU" sz="1600" dirty="0"/>
                        <a:t>18,8%</a:t>
                      </a:r>
                    </a:p>
                  </a:txBody>
                  <a:tcPr/>
                </a:tc>
                <a:tc>
                  <a:txBody>
                    <a:bodyPr/>
                    <a:lstStyle/>
                    <a:p>
                      <a:r>
                        <a:rPr lang="ru-RU" sz="1600" dirty="0"/>
                        <a:t>27,3%</a:t>
                      </a:r>
                    </a:p>
                  </a:txBody>
                  <a:tcPr/>
                </a:tc>
                <a:extLst>
                  <a:ext uri="{0D108BD9-81ED-4DB2-BD59-A6C34878D82A}">
                    <a16:rowId xmlns:a16="http://schemas.microsoft.com/office/drawing/2014/main" xmlns="" val="1178366655"/>
                  </a:ext>
                </a:extLst>
              </a:tr>
              <a:tr h="370840">
                <a:tc>
                  <a:txBody>
                    <a:bodyPr/>
                    <a:lstStyle/>
                    <a:p>
                      <a:r>
                        <a:rPr lang="ru-RU" sz="1600" dirty="0"/>
                        <a:t>Против менингококковой инфекции</a:t>
                      </a:r>
                    </a:p>
                  </a:txBody>
                  <a:tcPr/>
                </a:tc>
                <a:tc>
                  <a:txBody>
                    <a:bodyPr/>
                    <a:lstStyle/>
                    <a:p>
                      <a:r>
                        <a:rPr lang="ru-RU" sz="1600" dirty="0"/>
                        <a:t>0,6%</a:t>
                      </a:r>
                    </a:p>
                  </a:txBody>
                  <a:tcPr/>
                </a:tc>
                <a:tc>
                  <a:txBody>
                    <a:bodyPr/>
                    <a:lstStyle/>
                    <a:p>
                      <a:r>
                        <a:rPr lang="ru-RU" sz="1600" dirty="0"/>
                        <a:t>0,7%</a:t>
                      </a:r>
                    </a:p>
                  </a:txBody>
                  <a:tcPr/>
                </a:tc>
                <a:tc>
                  <a:txBody>
                    <a:bodyPr/>
                    <a:lstStyle/>
                    <a:p>
                      <a:r>
                        <a:rPr lang="ru-RU" sz="1600" dirty="0"/>
                        <a:t>3,4%</a:t>
                      </a:r>
                    </a:p>
                  </a:txBody>
                  <a:tcPr/>
                </a:tc>
                <a:tc>
                  <a:txBody>
                    <a:bodyPr/>
                    <a:lstStyle/>
                    <a:p>
                      <a:r>
                        <a:rPr lang="ru-RU" sz="1600" dirty="0"/>
                        <a:t>3,4%</a:t>
                      </a:r>
                    </a:p>
                  </a:txBody>
                  <a:tcPr/>
                </a:tc>
                <a:tc>
                  <a:txBody>
                    <a:bodyPr/>
                    <a:lstStyle/>
                    <a:p>
                      <a:r>
                        <a:rPr lang="ru-RU" sz="1600" dirty="0"/>
                        <a:t>6,1%</a:t>
                      </a:r>
                    </a:p>
                  </a:txBody>
                  <a:tcPr/>
                </a:tc>
                <a:tc>
                  <a:txBody>
                    <a:bodyPr/>
                    <a:lstStyle/>
                    <a:p>
                      <a:r>
                        <a:rPr lang="ru-RU" sz="1600" dirty="0"/>
                        <a:t>8,6%</a:t>
                      </a:r>
                    </a:p>
                  </a:txBody>
                  <a:tcPr/>
                </a:tc>
                <a:tc>
                  <a:txBody>
                    <a:bodyPr/>
                    <a:lstStyle/>
                    <a:p>
                      <a:r>
                        <a:rPr lang="ru-RU" sz="1600" dirty="0"/>
                        <a:t>14,4%</a:t>
                      </a:r>
                    </a:p>
                  </a:txBody>
                  <a:tcPr/>
                </a:tc>
                <a:extLst>
                  <a:ext uri="{0D108BD9-81ED-4DB2-BD59-A6C34878D82A}">
                    <a16:rowId xmlns:a16="http://schemas.microsoft.com/office/drawing/2014/main" xmlns="" val="2205091900"/>
                  </a:ext>
                </a:extLst>
              </a:tr>
              <a:tr h="370840">
                <a:tc>
                  <a:txBody>
                    <a:bodyPr/>
                    <a:lstStyle/>
                    <a:p>
                      <a:r>
                        <a:rPr lang="ru-RU" sz="1600" b="1" dirty="0"/>
                        <a:t>Против ветряной оспы</a:t>
                      </a:r>
                    </a:p>
                  </a:txBody>
                  <a:tcPr/>
                </a:tc>
                <a:tc>
                  <a:txBody>
                    <a:bodyPr/>
                    <a:lstStyle/>
                    <a:p>
                      <a:r>
                        <a:rPr lang="ru-RU" sz="1600" b="1" dirty="0"/>
                        <a:t>0,6%</a:t>
                      </a:r>
                    </a:p>
                  </a:txBody>
                  <a:tcPr/>
                </a:tc>
                <a:tc>
                  <a:txBody>
                    <a:bodyPr/>
                    <a:lstStyle/>
                    <a:p>
                      <a:r>
                        <a:rPr lang="ru-RU" sz="1600" b="1" dirty="0"/>
                        <a:t>1,85%</a:t>
                      </a:r>
                    </a:p>
                  </a:txBody>
                  <a:tcPr/>
                </a:tc>
                <a:tc>
                  <a:txBody>
                    <a:bodyPr/>
                    <a:lstStyle/>
                    <a:p>
                      <a:r>
                        <a:rPr lang="ru-RU" sz="1600" b="1" dirty="0"/>
                        <a:t>4,1%</a:t>
                      </a:r>
                    </a:p>
                  </a:txBody>
                  <a:tcPr/>
                </a:tc>
                <a:tc>
                  <a:txBody>
                    <a:bodyPr/>
                    <a:lstStyle/>
                    <a:p>
                      <a:r>
                        <a:rPr lang="ru-RU" sz="1600" b="1" dirty="0"/>
                        <a:t>3,8%</a:t>
                      </a:r>
                    </a:p>
                  </a:txBody>
                  <a:tcPr/>
                </a:tc>
                <a:tc>
                  <a:txBody>
                    <a:bodyPr/>
                    <a:lstStyle/>
                    <a:p>
                      <a:r>
                        <a:rPr lang="ru-RU" sz="1600" b="1" dirty="0"/>
                        <a:t>7,2%</a:t>
                      </a:r>
                    </a:p>
                  </a:txBody>
                  <a:tcPr/>
                </a:tc>
                <a:tc>
                  <a:txBody>
                    <a:bodyPr/>
                    <a:lstStyle/>
                    <a:p>
                      <a:r>
                        <a:rPr lang="ru-RU" sz="1600" b="1" dirty="0"/>
                        <a:t>6,1%</a:t>
                      </a:r>
                    </a:p>
                  </a:txBody>
                  <a:tcPr/>
                </a:tc>
                <a:tc>
                  <a:txBody>
                    <a:bodyPr/>
                    <a:lstStyle/>
                    <a:p>
                      <a:r>
                        <a:rPr lang="ru-RU" sz="1600" b="1" dirty="0"/>
                        <a:t>8,5%</a:t>
                      </a:r>
                    </a:p>
                  </a:txBody>
                  <a:tcPr/>
                </a:tc>
                <a:extLst>
                  <a:ext uri="{0D108BD9-81ED-4DB2-BD59-A6C34878D82A}">
                    <a16:rowId xmlns:a16="http://schemas.microsoft.com/office/drawing/2014/main" xmlns="" val="1455651778"/>
                  </a:ext>
                </a:extLst>
              </a:tr>
            </a:tbl>
          </a:graphicData>
        </a:graphic>
      </p:graphicFrame>
      <p:sp>
        <p:nvSpPr>
          <p:cNvPr id="5" name="Нижний колонтитул 4"/>
          <p:cNvSpPr>
            <a:spLocks noGrp="1"/>
          </p:cNvSpPr>
          <p:nvPr>
            <p:ph type="ftr" sz="quarter" idx="11"/>
          </p:nvPr>
        </p:nvSpPr>
        <p:spPr>
          <a:xfrm>
            <a:off x="374650" y="6400084"/>
            <a:ext cx="8216348" cy="365125"/>
          </a:xfrm>
        </p:spPr>
        <p:txBody>
          <a:bodyPr/>
          <a:lstStyle/>
          <a:p>
            <a:r>
              <a:rPr lang="ru-RU" dirty="0">
                <a:solidFill>
                  <a:schemeClr val="tx1"/>
                </a:solidFill>
              </a:rPr>
              <a:t>Доклад Жданова К.В. «Проблема менингококковой инфекции и необходимость ее профилактики у подростков, лиц призывного возраста и военнослужащих» </a:t>
            </a:r>
            <a:r>
              <a:rPr lang="en-US" dirty="0">
                <a:solidFill>
                  <a:schemeClr val="tx1"/>
                </a:solidFill>
              </a:rPr>
              <a:t>X</a:t>
            </a:r>
            <a:r>
              <a:rPr lang="ru-RU" dirty="0">
                <a:solidFill>
                  <a:schemeClr val="tx1"/>
                </a:solidFill>
              </a:rPr>
              <a:t> Ежегодный Всероссийский Конгресс по инфекционным болезням 26-28 февраля 2018 г., г. Москва</a:t>
            </a:r>
            <a:endParaRPr lang="tr-TR" dirty="0">
              <a:solidFill>
                <a:schemeClr val="tx1"/>
              </a:solidFill>
            </a:endParaRPr>
          </a:p>
        </p:txBody>
      </p:sp>
      <p:sp>
        <p:nvSpPr>
          <p:cNvPr id="6" name="Номер слайда 5"/>
          <p:cNvSpPr>
            <a:spLocks noGrp="1"/>
          </p:cNvSpPr>
          <p:nvPr>
            <p:ph type="sldNum" sz="quarter" idx="12"/>
          </p:nvPr>
        </p:nvSpPr>
        <p:spPr/>
        <p:txBody>
          <a:bodyPr/>
          <a:lstStyle/>
          <a:p>
            <a:fld id="{80948702-4072-B14B-B097-C10143D63611}" type="slidenum">
              <a:rPr lang="tr-TR" smtClean="0"/>
              <a:pPr/>
              <a:t>14</a:t>
            </a:fld>
            <a:endParaRPr lang="tr-TR"/>
          </a:p>
        </p:txBody>
      </p:sp>
    </p:spTree>
    <p:extLst>
      <p:ext uri="{BB962C8B-B14F-4D97-AF65-F5344CB8AC3E}">
        <p14:creationId xmlns:p14="http://schemas.microsoft.com/office/powerpoint/2010/main" val="4160049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1673" y="203199"/>
            <a:ext cx="8508921" cy="1564305"/>
          </a:xfrm>
        </p:spPr>
        <p:txBody>
          <a:bodyPr/>
          <a:lstStyle/>
          <a:p>
            <a:r>
              <a:rPr lang="ru-RU" sz="2200" b="1" dirty="0">
                <a:solidFill>
                  <a:schemeClr val="accent1"/>
                </a:solidFill>
              </a:rPr>
              <a:t>Чем болеют путешественники за границей</a:t>
            </a:r>
            <a:br>
              <a:rPr lang="ru-RU" sz="2200" b="1" dirty="0">
                <a:solidFill>
                  <a:schemeClr val="accent1"/>
                </a:solidFill>
              </a:rPr>
            </a:br>
            <a:r>
              <a:rPr lang="ru-RU" sz="1600" i="1" dirty="0">
                <a:solidFill>
                  <a:schemeClr val="accent1"/>
                </a:solidFill>
              </a:rPr>
              <a:t>Анализ данных за 2010-2012 гг. обращений граждан Финляндии в связи с инфекционной патологией показал:</a:t>
            </a:r>
            <a:br>
              <a:rPr lang="ru-RU" sz="1600" i="1" dirty="0">
                <a:solidFill>
                  <a:schemeClr val="accent1"/>
                </a:solidFill>
              </a:rPr>
            </a:br>
            <a:r>
              <a:rPr lang="ru-RU" sz="2200" b="1" dirty="0">
                <a:solidFill>
                  <a:schemeClr val="accent1"/>
                </a:solidFill>
              </a:rPr>
              <a:t/>
            </a:r>
            <a:br>
              <a:rPr lang="ru-RU" sz="2200" b="1" dirty="0">
                <a:solidFill>
                  <a:schemeClr val="accent1"/>
                </a:solidFill>
              </a:rPr>
            </a:br>
            <a:endParaRPr lang="ru-RU" sz="2200" b="1" dirty="0">
              <a:solidFill>
                <a:schemeClr val="accent1"/>
              </a:solidFill>
            </a:endParaRPr>
          </a:p>
        </p:txBody>
      </p:sp>
      <p:sp>
        <p:nvSpPr>
          <p:cNvPr id="110593" name="Rectangle 1"/>
          <p:cNvSpPr>
            <a:spLocks noChangeArrowheads="1"/>
          </p:cNvSpPr>
          <p:nvPr/>
        </p:nvSpPr>
        <p:spPr bwMode="auto">
          <a:xfrm>
            <a:off x="98474" y="6472690"/>
            <a:ext cx="9045526" cy="33855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just" fontAlgn="base">
              <a:spcBef>
                <a:spcPct val="0"/>
              </a:spcBef>
              <a:spcAft>
                <a:spcPct val="0"/>
              </a:spcAft>
            </a:pPr>
            <a:r>
              <a:rPr kumimoji="0" lang="en-US" sz="800" b="0" i="1" u="none" strike="noStrike" cap="none" normalizeH="0" baseline="0" dirty="0" err="1">
                <a:ln>
                  <a:noFill/>
                </a:ln>
                <a:effectLst/>
                <a:latin typeface="Calibri" pitchFamily="34" charset="0"/>
                <a:ea typeface="Calibri" pitchFamily="34" charset="0"/>
                <a:cs typeface="Calibri" pitchFamily="34" charset="0"/>
              </a:rPr>
              <a:t>Siikamäki</a:t>
            </a:r>
            <a:r>
              <a:rPr kumimoji="0" lang="en-US" sz="800" b="0" i="1" u="none" strike="noStrike" cap="none" normalizeH="0" baseline="0" dirty="0">
                <a:ln>
                  <a:noFill/>
                </a:ln>
                <a:effectLst/>
                <a:latin typeface="Calibri" pitchFamily="34" charset="0"/>
                <a:ea typeface="Calibri" pitchFamily="34" charset="0"/>
                <a:cs typeface="Calibri" pitchFamily="34" charset="0"/>
              </a:rPr>
              <a:t> H, </a:t>
            </a:r>
            <a:r>
              <a:rPr kumimoji="0" lang="en-US" sz="800" b="0" i="1" u="none" strike="noStrike" cap="none" normalizeH="0" baseline="0" dirty="0" err="1">
                <a:ln>
                  <a:noFill/>
                </a:ln>
                <a:effectLst/>
                <a:latin typeface="Calibri" pitchFamily="34" charset="0"/>
                <a:ea typeface="Calibri" pitchFamily="34" charset="0"/>
                <a:cs typeface="Calibri" pitchFamily="34" charset="0"/>
              </a:rPr>
              <a:t>Kivelä</a:t>
            </a:r>
            <a:r>
              <a:rPr kumimoji="0" lang="en-US" sz="800" b="0" i="1" u="none" strike="noStrike" cap="none" normalizeH="0" baseline="0" dirty="0">
                <a:ln>
                  <a:noFill/>
                </a:ln>
                <a:effectLst/>
                <a:latin typeface="Calibri" pitchFamily="34" charset="0"/>
                <a:ea typeface="Calibri" pitchFamily="34" charset="0"/>
                <a:cs typeface="Calibri" pitchFamily="34" charset="0"/>
              </a:rPr>
              <a:t> P, Fotopoulos M, </a:t>
            </a:r>
            <a:r>
              <a:rPr kumimoji="0" lang="en-US" sz="800" b="0" i="1" u="none" strike="noStrike" cap="none" normalizeH="0" baseline="0" dirty="0" err="1">
                <a:ln>
                  <a:noFill/>
                </a:ln>
                <a:effectLst/>
                <a:latin typeface="Calibri" pitchFamily="34" charset="0"/>
                <a:ea typeface="Calibri" pitchFamily="34" charset="0"/>
                <a:cs typeface="Calibri" pitchFamily="34" charset="0"/>
              </a:rPr>
              <a:t>Kantele</a:t>
            </a:r>
            <a:r>
              <a:rPr kumimoji="0" lang="en-US" sz="800" b="0" i="1" u="none" strike="noStrike" cap="none" normalizeH="0" baseline="0" dirty="0">
                <a:ln>
                  <a:noFill/>
                </a:ln>
                <a:effectLst/>
                <a:latin typeface="Calibri" pitchFamily="34" charset="0"/>
                <a:ea typeface="Calibri" pitchFamily="34" charset="0"/>
                <a:cs typeface="Calibri" pitchFamily="34" charset="0"/>
              </a:rPr>
              <a:t> A. A closer look at </a:t>
            </a:r>
            <a:r>
              <a:rPr kumimoji="0" lang="en-US" sz="800" b="0" i="1" u="none" strike="noStrike" cap="none" normalizeH="0" baseline="0" dirty="0" err="1">
                <a:ln>
                  <a:noFill/>
                </a:ln>
                <a:effectLst/>
                <a:latin typeface="Calibri" pitchFamily="34" charset="0"/>
                <a:ea typeface="Calibri" pitchFamily="34" charset="0"/>
                <a:cs typeface="Calibri" pitchFamily="34" charset="0"/>
              </a:rPr>
              <a:t>travellers'</a:t>
            </a:r>
            <a:r>
              <a:rPr kumimoji="0" lang="en-US" sz="800" b="0" i="1" u="none" strike="noStrike" cap="none" normalizeH="0" baseline="0" dirty="0">
                <a:ln>
                  <a:noFill/>
                </a:ln>
                <a:effectLst/>
                <a:latin typeface="Calibri" pitchFamily="34" charset="0"/>
                <a:ea typeface="Calibri" pitchFamily="34" charset="0"/>
                <a:cs typeface="Calibri" pitchFamily="34" charset="0"/>
              </a:rPr>
              <a:t> infections abroad: Finnish nationwide data with incidences, 2010 to 2012, Travel Medicine and Infections Disease (2016). </a:t>
            </a:r>
            <a:r>
              <a:rPr lang="en-US" sz="800" i="1" dirty="0">
                <a:latin typeface="Calibri" pitchFamily="34" charset="0"/>
                <a:ea typeface="Calibri" pitchFamily="34" charset="0"/>
                <a:cs typeface="Calibri" pitchFamily="34" charset="0"/>
                <a:hlinkClick r:id="rId3"/>
              </a:rPr>
              <a:t>http://www.travelmedicinejournal.com/article/S1477-8939(16)30158-2/fulltext</a:t>
            </a:r>
            <a:r>
              <a:rPr lang="ru-RU" sz="800" i="1" dirty="0">
                <a:latin typeface="Calibri" pitchFamily="34" charset="0"/>
                <a:ea typeface="Calibri" pitchFamily="34" charset="0"/>
                <a:cs typeface="Calibri" pitchFamily="34" charset="0"/>
              </a:rPr>
              <a:t> </a:t>
            </a:r>
            <a:r>
              <a:rPr lang="en-US" sz="800" i="1" dirty="0">
                <a:latin typeface="Calibri" pitchFamily="34" charset="0"/>
                <a:ea typeface="Calibri" pitchFamily="34" charset="0"/>
                <a:cs typeface="Calibri" pitchFamily="34" charset="0"/>
              </a:rPr>
              <a:t> </a:t>
            </a:r>
            <a:r>
              <a:rPr lang="ru-RU" sz="800" i="1" dirty="0">
                <a:latin typeface="Calibri" pitchFamily="34" charset="0"/>
                <a:ea typeface="Calibri" pitchFamily="34" charset="0"/>
                <a:cs typeface="Calibri" pitchFamily="34" charset="0"/>
              </a:rPr>
              <a:t>доступно</a:t>
            </a:r>
            <a:r>
              <a:rPr lang="en-US" sz="800" i="1" dirty="0">
                <a:latin typeface="Calibri" pitchFamily="34" charset="0"/>
                <a:ea typeface="Calibri" pitchFamily="34" charset="0"/>
                <a:cs typeface="Calibri" pitchFamily="34" charset="0"/>
              </a:rPr>
              <a:t> 3</a:t>
            </a:r>
            <a:r>
              <a:rPr lang="ru-RU" sz="800" i="1" dirty="0">
                <a:latin typeface="Calibri" pitchFamily="34" charset="0"/>
                <a:ea typeface="Calibri" pitchFamily="34" charset="0"/>
                <a:cs typeface="Calibri" pitchFamily="34" charset="0"/>
              </a:rPr>
              <a:t>0</a:t>
            </a:r>
            <a:r>
              <a:rPr lang="en-US" sz="800" i="1" dirty="0">
                <a:latin typeface="Calibri" pitchFamily="34" charset="0"/>
                <a:ea typeface="Calibri" pitchFamily="34" charset="0"/>
                <a:cs typeface="Calibri" pitchFamily="34" charset="0"/>
              </a:rPr>
              <a:t>/03/2018</a:t>
            </a:r>
            <a:endParaRPr kumimoji="0" lang="en-US" sz="800" b="0" i="0" u="none" strike="noStrike" cap="none" normalizeH="0" baseline="0" dirty="0">
              <a:ln>
                <a:noFill/>
              </a:ln>
              <a:effectLst/>
              <a:latin typeface="Arial" pitchFamily="34" charset="0"/>
              <a:cs typeface="Arial" pitchFamily="34" charset="0"/>
            </a:endParaRPr>
          </a:p>
        </p:txBody>
      </p:sp>
      <p:pic>
        <p:nvPicPr>
          <p:cNvPr id="110595" name="Picture 3" descr="Картинки по запросу NB картинка"/>
          <p:cNvPicPr>
            <a:picLocks noChangeAspect="1" noChangeArrowheads="1"/>
          </p:cNvPicPr>
          <p:nvPr/>
        </p:nvPicPr>
        <p:blipFill>
          <a:blip r:embed="rId4" cstate="print"/>
          <a:srcRect l="11176" r="12650"/>
          <a:stretch>
            <a:fillRect/>
          </a:stretch>
        </p:blipFill>
        <p:spPr bwMode="auto">
          <a:xfrm>
            <a:off x="0" y="5291578"/>
            <a:ext cx="1047750" cy="1204472"/>
          </a:xfrm>
          <a:prstGeom prst="rect">
            <a:avLst/>
          </a:prstGeom>
          <a:solidFill>
            <a:srgbClr val="C00000"/>
          </a:solidFill>
        </p:spPr>
      </p:pic>
      <p:sp>
        <p:nvSpPr>
          <p:cNvPr id="9" name="Прямоугольник 8"/>
          <p:cNvSpPr/>
          <p:nvPr/>
        </p:nvSpPr>
        <p:spPr>
          <a:xfrm>
            <a:off x="1055077" y="5456506"/>
            <a:ext cx="8088923" cy="923330"/>
          </a:xfrm>
          <a:prstGeom prst="rect">
            <a:avLst/>
          </a:prstGeom>
          <a:solidFill>
            <a:schemeClr val="accent1"/>
          </a:solidFill>
        </p:spPr>
        <p:txBody>
          <a:bodyPr wrap="square">
            <a:spAutoFit/>
          </a:bodyPr>
          <a:lstStyle/>
          <a:p>
            <a:pPr algn="ctr"/>
            <a:r>
              <a:rPr lang="ru-RU" b="1" dirty="0">
                <a:solidFill>
                  <a:schemeClr val="bg1"/>
                </a:solidFill>
              </a:rPr>
              <a:t>Согласно медицинским правилам авиаперевозок, больной ветряной оспой может быть допущен на борт самолёта через 10 дней после начала высыпаний</a:t>
            </a:r>
          </a:p>
        </p:txBody>
      </p:sp>
      <p:graphicFrame>
        <p:nvGraphicFramePr>
          <p:cNvPr id="11" name="Диаграмма 10"/>
          <p:cNvGraphicFramePr/>
          <p:nvPr>
            <p:extLst/>
          </p:nvPr>
        </p:nvGraphicFramePr>
        <p:xfrm>
          <a:off x="98474" y="1567600"/>
          <a:ext cx="5120639" cy="3463388"/>
        </p:xfrm>
        <a:graphic>
          <a:graphicData uri="http://schemas.openxmlformats.org/drawingml/2006/chart">
            <c:chart xmlns:c="http://schemas.openxmlformats.org/drawingml/2006/chart" xmlns:r="http://schemas.openxmlformats.org/officeDocument/2006/relationships" r:id="rId5"/>
          </a:graphicData>
        </a:graphic>
      </p:graphicFrame>
      <p:sp>
        <p:nvSpPr>
          <p:cNvPr id="13" name="Прямоугольник 12"/>
          <p:cNvSpPr/>
          <p:nvPr/>
        </p:nvSpPr>
        <p:spPr>
          <a:xfrm>
            <a:off x="4192172" y="1560020"/>
            <a:ext cx="4951828" cy="830997"/>
          </a:xfrm>
          <a:prstGeom prst="rect">
            <a:avLst/>
          </a:prstGeom>
        </p:spPr>
        <p:txBody>
          <a:bodyPr wrap="square">
            <a:spAutoFit/>
          </a:bodyPr>
          <a:lstStyle/>
          <a:p>
            <a:r>
              <a:rPr lang="ru-RU" sz="2400" b="1" dirty="0">
                <a:solidFill>
                  <a:schemeClr val="accent6"/>
                </a:solidFill>
              </a:rPr>
              <a:t>47% пропустили обратный вылет.</a:t>
            </a:r>
            <a:endParaRPr lang="ru-RU" sz="2400" dirty="0">
              <a:solidFill>
                <a:schemeClr val="accent6"/>
              </a:solidFill>
            </a:endParaRPr>
          </a:p>
        </p:txBody>
      </p:sp>
    </p:spTree>
    <p:extLst>
      <p:ext uri="{BB962C8B-B14F-4D97-AF65-F5344CB8AC3E}">
        <p14:creationId xmlns:p14="http://schemas.microsoft.com/office/powerpoint/2010/main" val="2001752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365124" y="294810"/>
            <a:ext cx="7577139" cy="738664"/>
          </a:xfrm>
        </p:spPr>
        <p:txBody>
          <a:bodyPr/>
          <a:lstStyle/>
          <a:p>
            <a:r>
              <a:rPr lang="ru-RU" sz="2400" dirty="0">
                <a:solidFill>
                  <a:schemeClr val="accent1"/>
                </a:solidFill>
              </a:rPr>
              <a:t>Вакцинация медицинских работников: позиция ВОЗ</a:t>
            </a:r>
            <a:r>
              <a:rPr lang="ru-RU" sz="2400" baseline="30000" dirty="0">
                <a:solidFill>
                  <a:schemeClr val="accent1"/>
                </a:solidFill>
              </a:rPr>
              <a:t>1</a:t>
            </a:r>
          </a:p>
        </p:txBody>
      </p:sp>
      <p:sp>
        <p:nvSpPr>
          <p:cNvPr id="6" name="Содержимое 5"/>
          <p:cNvSpPr>
            <a:spLocks noGrp="1"/>
          </p:cNvSpPr>
          <p:nvPr>
            <p:ph idx="1"/>
          </p:nvPr>
        </p:nvSpPr>
        <p:spPr>
          <a:xfrm>
            <a:off x="245660" y="1188927"/>
            <a:ext cx="8693624" cy="4665773"/>
          </a:xfrm>
        </p:spPr>
        <p:txBody>
          <a:bodyPr/>
          <a:lstStyle/>
          <a:p>
            <a:pPr>
              <a:buNone/>
            </a:pPr>
            <a:r>
              <a:rPr lang="ru-RU" sz="1800" dirty="0">
                <a:solidFill>
                  <a:schemeClr val="tx1"/>
                </a:solidFill>
              </a:rPr>
              <a:t>«Страны должны рассматривать </a:t>
            </a:r>
            <a:r>
              <a:rPr lang="ru-RU" sz="1800" b="1" dirty="0">
                <a:solidFill>
                  <a:schemeClr val="tx1"/>
                </a:solidFill>
              </a:rPr>
              <a:t>вакцинацию потенциально восприимчивых медицинских работников</a:t>
            </a:r>
            <a:r>
              <a:rPr lang="ru-RU" sz="1800" dirty="0">
                <a:solidFill>
                  <a:schemeClr val="tx1"/>
                </a:solidFill>
              </a:rPr>
              <a:t> (т.е. </a:t>
            </a:r>
            <a:r>
              <a:rPr lang="ru-RU" sz="1800" dirty="0" err="1">
                <a:solidFill>
                  <a:schemeClr val="tx1"/>
                </a:solidFill>
              </a:rPr>
              <a:t>невакцинированных</a:t>
            </a:r>
            <a:r>
              <a:rPr lang="ru-RU" sz="1800" dirty="0">
                <a:solidFill>
                  <a:schemeClr val="tx1"/>
                </a:solidFill>
              </a:rPr>
              <a:t> и с отсутствием ветряной оспы в анамнезе) двумя дозами вакцины против ветряной оспы, даже если она не включена в календарь плановой иммунизации в условиях, где риск возникновения заболевания в тяжелой форме среди населения при прямом контакте с медицинскими работниками высок. </a:t>
            </a:r>
          </a:p>
          <a:p>
            <a:pPr>
              <a:buNone/>
            </a:pPr>
            <a:r>
              <a:rPr lang="ru-RU" sz="1800" dirty="0">
                <a:solidFill>
                  <a:schemeClr val="tx1"/>
                </a:solidFill>
              </a:rPr>
              <a:t>Где финансовые трудности не допускают вакцинацию всех восприимчивых медицинских работников, приоритет должен быть предоставлен </a:t>
            </a:r>
            <a:r>
              <a:rPr lang="ru-RU" sz="1800" b="1" dirty="0">
                <a:solidFill>
                  <a:schemeClr val="tx1"/>
                </a:solidFill>
              </a:rPr>
              <a:t>вакцинации тех, кто имеет тесные контакты с лицами высокого риска в отношении серьезных осложнений при ветряной оспе</a:t>
            </a:r>
            <a:r>
              <a:rPr lang="ru-RU" sz="1800" dirty="0">
                <a:solidFill>
                  <a:schemeClr val="tx1"/>
                </a:solidFill>
              </a:rPr>
              <a:t>, таких как пациенты с выраженным ослаблением иммунитета и недоношенные дети, родившиеся ранее 28 недель или с весом менее 1000 г. Это должно быть определено на региональном/</a:t>
            </a:r>
            <a:r>
              <a:rPr lang="ru-RU" sz="1800" dirty="0" err="1">
                <a:solidFill>
                  <a:schemeClr val="tx1"/>
                </a:solidFill>
              </a:rPr>
              <a:t>страновом</a:t>
            </a:r>
            <a:r>
              <a:rPr lang="ru-RU" sz="1800" dirty="0">
                <a:solidFill>
                  <a:schemeClr val="tx1"/>
                </a:solidFill>
              </a:rPr>
              <a:t> уровнях, принимая во внимание известное влияние местных факторов на эпидемиологию ветряной оспы.» </a:t>
            </a:r>
          </a:p>
        </p:txBody>
      </p:sp>
      <p:sp>
        <p:nvSpPr>
          <p:cNvPr id="7" name="Rectangle 4"/>
          <p:cNvSpPr>
            <a:spLocks noChangeArrowheads="1"/>
          </p:cNvSpPr>
          <p:nvPr/>
        </p:nvSpPr>
        <p:spPr bwMode="auto">
          <a:xfrm>
            <a:off x="334526" y="6517131"/>
            <a:ext cx="7561849" cy="22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lIns="0" tIns="0" rIns="0" bIns="0">
            <a:spAutoFit/>
          </a:bodyPr>
          <a:lstStyle/>
          <a:p>
            <a:pPr>
              <a:lnSpc>
                <a:spcPct val="90000"/>
              </a:lnSpc>
              <a:spcBef>
                <a:spcPct val="30000"/>
              </a:spcBef>
            </a:pPr>
            <a:r>
              <a:rPr lang="ru-RU" sz="800" dirty="0"/>
              <a:t>1. Вакцина против ветряной оспы и опоясывающего лишая: документ по позиции ВОЗ, июнь 2014:  Еженедельный эпидемиологический бюллетень,  № 25, 2014, 89, 265-288, </a:t>
            </a:r>
            <a:r>
              <a:rPr lang="en-US" sz="800" dirty="0">
                <a:hlinkClick r:id="rId2"/>
              </a:rPr>
              <a:t>http://www.who.int/immunization/position_papers/varicella_herpes_zoster_vaccine_pp_ru_2014.pdf</a:t>
            </a:r>
            <a:r>
              <a:rPr lang="en-US" sz="800" dirty="0"/>
              <a:t> </a:t>
            </a:r>
            <a:r>
              <a:rPr lang="ru-RU" sz="800" dirty="0"/>
              <a:t>доступно на 14.03.2018</a:t>
            </a:r>
            <a:endParaRPr lang="ru-RU" sz="800" b="0" dirty="0"/>
          </a:p>
        </p:txBody>
      </p:sp>
    </p:spTree>
    <p:extLst>
      <p:ext uri="{BB962C8B-B14F-4D97-AF65-F5344CB8AC3E}">
        <p14:creationId xmlns:p14="http://schemas.microsoft.com/office/powerpoint/2010/main" val="128815867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457200" y="0"/>
            <a:ext cx="8229600" cy="762000"/>
          </a:xfrm>
        </p:spPr>
        <p:txBody>
          <a:bodyPr/>
          <a:lstStyle/>
          <a:p>
            <a:r>
              <a:rPr lang="ru-RU" sz="2400" dirty="0">
                <a:solidFill>
                  <a:schemeClr val="accent1"/>
                </a:solidFill>
                <a:effectLst/>
              </a:rPr>
              <a:t>Схема распространения ветряной оспы </a:t>
            </a:r>
            <a:br>
              <a:rPr lang="ru-RU" sz="2400" dirty="0">
                <a:solidFill>
                  <a:schemeClr val="accent1"/>
                </a:solidFill>
                <a:effectLst/>
              </a:rPr>
            </a:br>
            <a:r>
              <a:rPr lang="ru-RU" sz="2400" dirty="0">
                <a:solidFill>
                  <a:schemeClr val="accent1"/>
                </a:solidFill>
                <a:effectLst/>
              </a:rPr>
              <a:t>в род. доме МУ ГКБ № 14</a:t>
            </a:r>
          </a:p>
        </p:txBody>
      </p:sp>
      <p:graphicFrame>
        <p:nvGraphicFramePr>
          <p:cNvPr id="59462" name="Group 70"/>
          <p:cNvGraphicFramePr>
            <a:graphicFrameLocks noGrp="1"/>
          </p:cNvGraphicFramePr>
          <p:nvPr>
            <p:ph idx="1"/>
            <p:extLst/>
          </p:nvPr>
        </p:nvGraphicFramePr>
        <p:xfrm>
          <a:off x="228600" y="762000"/>
          <a:ext cx="8685213" cy="6095556"/>
        </p:xfrm>
        <a:graphic>
          <a:graphicData uri="http://schemas.openxmlformats.org/drawingml/2006/table">
            <a:tbl>
              <a:tblPr/>
              <a:tblGrid>
                <a:gridCol w="452438">
                  <a:extLst>
                    <a:ext uri="{9D8B030D-6E8A-4147-A177-3AD203B41FA5}">
                      <a16:colId xmlns:a16="http://schemas.microsoft.com/office/drawing/2014/main" xmlns="" val="20000"/>
                    </a:ext>
                  </a:extLst>
                </a:gridCol>
                <a:gridCol w="906462">
                  <a:extLst>
                    <a:ext uri="{9D8B030D-6E8A-4147-A177-3AD203B41FA5}">
                      <a16:colId xmlns:a16="http://schemas.microsoft.com/office/drawing/2014/main" xmlns="" val="20001"/>
                    </a:ext>
                  </a:extLst>
                </a:gridCol>
                <a:gridCol w="182563">
                  <a:extLst>
                    <a:ext uri="{9D8B030D-6E8A-4147-A177-3AD203B41FA5}">
                      <a16:colId xmlns:a16="http://schemas.microsoft.com/office/drawing/2014/main" xmlns="" val="20002"/>
                    </a:ext>
                  </a:extLst>
                </a:gridCol>
                <a:gridCol w="2801937">
                  <a:extLst>
                    <a:ext uri="{9D8B030D-6E8A-4147-A177-3AD203B41FA5}">
                      <a16:colId xmlns:a16="http://schemas.microsoft.com/office/drawing/2014/main" xmlns="" val="20003"/>
                    </a:ext>
                  </a:extLst>
                </a:gridCol>
                <a:gridCol w="655638">
                  <a:extLst>
                    <a:ext uri="{9D8B030D-6E8A-4147-A177-3AD203B41FA5}">
                      <a16:colId xmlns:a16="http://schemas.microsoft.com/office/drawing/2014/main" xmlns="" val="20004"/>
                    </a:ext>
                  </a:extLst>
                </a:gridCol>
                <a:gridCol w="590550">
                  <a:extLst>
                    <a:ext uri="{9D8B030D-6E8A-4147-A177-3AD203B41FA5}">
                      <a16:colId xmlns:a16="http://schemas.microsoft.com/office/drawing/2014/main" xmlns="" val="20005"/>
                    </a:ext>
                  </a:extLst>
                </a:gridCol>
                <a:gridCol w="182562">
                  <a:extLst>
                    <a:ext uri="{9D8B030D-6E8A-4147-A177-3AD203B41FA5}">
                      <a16:colId xmlns:a16="http://schemas.microsoft.com/office/drawing/2014/main" xmlns="" val="20006"/>
                    </a:ext>
                  </a:extLst>
                </a:gridCol>
                <a:gridCol w="182563">
                  <a:extLst>
                    <a:ext uri="{9D8B030D-6E8A-4147-A177-3AD203B41FA5}">
                      <a16:colId xmlns:a16="http://schemas.microsoft.com/office/drawing/2014/main" xmlns="" val="20007"/>
                    </a:ext>
                  </a:extLst>
                </a:gridCol>
                <a:gridCol w="598487">
                  <a:extLst>
                    <a:ext uri="{9D8B030D-6E8A-4147-A177-3AD203B41FA5}">
                      <a16:colId xmlns:a16="http://schemas.microsoft.com/office/drawing/2014/main" xmlns="" val="20008"/>
                    </a:ext>
                  </a:extLst>
                </a:gridCol>
                <a:gridCol w="469900">
                  <a:extLst>
                    <a:ext uri="{9D8B030D-6E8A-4147-A177-3AD203B41FA5}">
                      <a16:colId xmlns:a16="http://schemas.microsoft.com/office/drawing/2014/main" xmlns="" val="20009"/>
                    </a:ext>
                  </a:extLst>
                </a:gridCol>
                <a:gridCol w="604838">
                  <a:extLst>
                    <a:ext uri="{9D8B030D-6E8A-4147-A177-3AD203B41FA5}">
                      <a16:colId xmlns:a16="http://schemas.microsoft.com/office/drawing/2014/main" xmlns="" val="20010"/>
                    </a:ext>
                  </a:extLst>
                </a:gridCol>
                <a:gridCol w="1057275">
                  <a:extLst>
                    <a:ext uri="{9D8B030D-6E8A-4147-A177-3AD203B41FA5}">
                      <a16:colId xmlns:a16="http://schemas.microsoft.com/office/drawing/2014/main" xmlns="" val="20011"/>
                    </a:ext>
                  </a:extLst>
                </a:gridCol>
              </a:tblGrid>
              <a:tr h="349250">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a:ln>
                            <a:noFill/>
                          </a:ln>
                          <a:solidFill>
                            <a:schemeClr val="accent6">
                              <a:lumMod val="75000"/>
                            </a:schemeClr>
                          </a:solidFill>
                          <a:effectLst/>
                          <a:latin typeface="Tahoma" pitchFamily="34" charset="0"/>
                        </a:rPr>
                        <a:t> I</a:t>
                      </a:r>
                      <a:r>
                        <a:rPr kumimoji="0" lang="ru-RU" sz="1600" b="1" i="0" u="none" strike="noStrike" cap="none" normalizeH="0" baseline="0" dirty="0">
                          <a:ln>
                            <a:noFill/>
                          </a:ln>
                          <a:solidFill>
                            <a:schemeClr val="accent6">
                              <a:lumMod val="75000"/>
                            </a:schemeClr>
                          </a:solidFill>
                          <a:effectLst/>
                          <a:latin typeface="Tahoma" pitchFamily="34" charset="0"/>
                        </a:rPr>
                        <a:t>. Блок</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gridSpan="8">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a:ln>
                            <a:noFill/>
                          </a:ln>
                          <a:solidFill>
                            <a:schemeClr val="accent6">
                              <a:lumMod val="75000"/>
                            </a:schemeClr>
                          </a:solidFill>
                          <a:effectLst/>
                          <a:latin typeface="Tahoma" pitchFamily="34" charset="0"/>
                        </a:rPr>
                        <a:t>II</a:t>
                      </a:r>
                      <a:r>
                        <a:rPr kumimoji="0" lang="ru-RU" sz="1600" b="1" i="0" u="none" strike="noStrike" cap="none" normalizeH="0" baseline="0" dirty="0">
                          <a:ln>
                            <a:noFill/>
                          </a:ln>
                          <a:solidFill>
                            <a:schemeClr val="accent6">
                              <a:lumMod val="75000"/>
                            </a:schemeClr>
                          </a:solidFill>
                          <a:effectLst/>
                          <a:latin typeface="Tahoma" pitchFamily="34" charset="0"/>
                        </a:rPr>
                        <a:t>. Блок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0"/>
                  </a:ext>
                </a:extLst>
              </a:tr>
              <a:tr h="428625">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a:ln>
                            <a:noFill/>
                          </a:ln>
                          <a:solidFill>
                            <a:schemeClr val="tx1"/>
                          </a:solidFill>
                          <a:effectLst/>
                          <a:latin typeface="Tahoma" pitchFamily="34" charset="0"/>
                        </a:rPr>
                        <a:t>IV.</a:t>
                      </a:r>
                      <a:endParaRPr kumimoji="0" lang="ru-RU" sz="1600" b="1"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err="1">
                          <a:ln>
                            <a:noFill/>
                          </a:ln>
                          <a:solidFill>
                            <a:schemeClr val="tx1"/>
                          </a:solidFill>
                          <a:effectLst/>
                          <a:latin typeface="Tahoma" pitchFamily="34" charset="0"/>
                        </a:rPr>
                        <a:t>Операционно</a:t>
                      </a:r>
                      <a:r>
                        <a:rPr kumimoji="0" lang="ru-RU" sz="1600" b="1" i="0" u="none" strike="noStrike" cap="none" normalizeH="0" baseline="0" dirty="0">
                          <a:ln>
                            <a:noFill/>
                          </a:ln>
                          <a:solidFill>
                            <a:schemeClr val="tx1"/>
                          </a:solidFill>
                          <a:effectLst/>
                          <a:latin typeface="Tahoma" pitchFamily="34" charset="0"/>
                        </a:rPr>
                        <a:t> – </a:t>
                      </a:r>
                      <a:r>
                        <a:rPr kumimoji="0" lang="ru-RU" sz="1600" b="1" i="0" u="none" strike="noStrike" cap="none" normalizeH="0" baseline="0" dirty="0" err="1">
                          <a:ln>
                            <a:noFill/>
                          </a:ln>
                          <a:solidFill>
                            <a:schemeClr val="tx1"/>
                          </a:solidFill>
                          <a:effectLst/>
                          <a:latin typeface="Tahoma" pitchFamily="34" charset="0"/>
                        </a:rPr>
                        <a:t>родовый</a:t>
                      </a:r>
                      <a:r>
                        <a:rPr kumimoji="0" lang="ru-RU" sz="1600" b="1" i="0" u="none" strike="noStrike" cap="none" normalizeH="0" baseline="0" dirty="0">
                          <a:ln>
                            <a:noFill/>
                          </a:ln>
                          <a:solidFill>
                            <a:schemeClr val="tx1"/>
                          </a:solidFill>
                          <a:effectLst/>
                          <a:latin typeface="Tahoma" pitchFamily="34" charset="0"/>
                        </a:rPr>
                        <a:t> блок</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gridSpan="8">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err="1">
                          <a:ln>
                            <a:noFill/>
                          </a:ln>
                          <a:solidFill>
                            <a:schemeClr val="tx1"/>
                          </a:solidFill>
                          <a:effectLst/>
                          <a:latin typeface="Tahoma" pitchFamily="34" charset="0"/>
                        </a:rPr>
                        <a:t>Операционно</a:t>
                      </a:r>
                      <a:r>
                        <a:rPr kumimoji="0" lang="ru-RU" sz="1600" b="1" i="0" u="none" strike="noStrike" cap="none" normalizeH="0" baseline="0" dirty="0">
                          <a:ln>
                            <a:noFill/>
                          </a:ln>
                          <a:solidFill>
                            <a:schemeClr val="tx1"/>
                          </a:solidFill>
                          <a:effectLst/>
                          <a:latin typeface="Tahoma" pitchFamily="34" charset="0"/>
                        </a:rPr>
                        <a:t> – </a:t>
                      </a:r>
                      <a:r>
                        <a:rPr kumimoji="0" lang="ru-RU" sz="1600" b="1" i="0" u="none" strike="noStrike" cap="none" normalizeH="0" baseline="0" dirty="0" err="1">
                          <a:ln>
                            <a:noFill/>
                          </a:ln>
                          <a:solidFill>
                            <a:schemeClr val="tx1"/>
                          </a:solidFill>
                          <a:effectLst/>
                          <a:latin typeface="Tahoma" pitchFamily="34" charset="0"/>
                        </a:rPr>
                        <a:t>родовый</a:t>
                      </a:r>
                      <a:r>
                        <a:rPr kumimoji="0" lang="ru-RU" sz="1600" b="1" i="0" u="none" strike="noStrike" cap="none" normalizeH="0" baseline="0" dirty="0">
                          <a:ln>
                            <a:noFill/>
                          </a:ln>
                          <a:solidFill>
                            <a:schemeClr val="tx1"/>
                          </a:solidFill>
                          <a:effectLst/>
                          <a:latin typeface="Tahoma" pitchFamily="34" charset="0"/>
                        </a:rPr>
                        <a:t> блок</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1"/>
                  </a:ext>
                </a:extLst>
              </a:tr>
              <a:tr h="1514475">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a:ln>
                            <a:noFill/>
                          </a:ln>
                          <a:solidFill>
                            <a:schemeClr val="tx1"/>
                          </a:solidFill>
                          <a:effectLst/>
                          <a:latin typeface="Tahoma" pitchFamily="34" charset="0"/>
                        </a:rPr>
                        <a:t>III.</a:t>
                      </a:r>
                      <a:endParaRPr kumimoji="0" lang="ru-RU" sz="1600" b="1"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a:ln>
                            <a:noFill/>
                          </a:ln>
                          <a:solidFill>
                            <a:schemeClr val="tx1"/>
                          </a:solidFill>
                          <a:effectLst/>
                          <a:latin typeface="Tahoma" pitchFamily="34" charset="0"/>
                        </a:rPr>
                        <a:t>ПИТ </a:t>
                      </a:r>
                      <a:r>
                        <a:rPr kumimoji="0" lang="ru-RU" sz="1200" b="1" i="0" u="none" strike="noStrike" cap="none" normalizeH="0" baseline="0">
                          <a:ln>
                            <a:noFill/>
                          </a:ln>
                          <a:solidFill>
                            <a:schemeClr val="tx1"/>
                          </a:solidFill>
                          <a:effectLst/>
                          <a:latin typeface="Tahoma" pitchFamily="34" charset="0"/>
                        </a:rPr>
                        <a:t>и </a:t>
                      </a:r>
                      <a:r>
                        <a:rPr kumimoji="0" lang="ru-RU" sz="1600" b="1" i="0" u="none" strike="noStrike" cap="none" normalizeH="0" baseline="0">
                          <a:ln>
                            <a:noFill/>
                          </a:ln>
                          <a:solidFill>
                            <a:schemeClr val="tx1"/>
                          </a:solidFill>
                          <a:effectLst/>
                          <a:latin typeface="Tahoma" pitchFamily="34" charset="0"/>
                        </a:rPr>
                        <a:t>РАО</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a:ln>
                            <a:noFill/>
                          </a:ln>
                          <a:solidFill>
                            <a:schemeClr val="tx1"/>
                          </a:solidFill>
                          <a:effectLst/>
                          <a:latin typeface="Tahoma" pitchFamily="34" charset="0"/>
                        </a:rPr>
                        <a:t>Новорож-денных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a:ln>
                            <a:noFill/>
                          </a:ln>
                          <a:solidFill>
                            <a:schemeClr val="tx1"/>
                          </a:solidFill>
                          <a:effectLst/>
                          <a:latin typeface="Tahoma" pitchFamily="34" charset="0"/>
                        </a:rPr>
                        <a:t>Послеродовое акушерское отделение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ru-RU"/>
                    </a:p>
                  </a:txBody>
                  <a:tcPr/>
                </a:tc>
                <a:tc gridSpan="7">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a:ln>
                            <a:noFill/>
                          </a:ln>
                          <a:solidFill>
                            <a:schemeClr val="tx1"/>
                          </a:solidFill>
                          <a:effectLst/>
                          <a:latin typeface="Tahoma" pitchFamily="34" charset="0"/>
                        </a:rPr>
                        <a:t>Послеродовое акушерское отделение</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Х-на 1                              Ш-</a:t>
                      </a:r>
                      <a:r>
                        <a:rPr kumimoji="0" lang="ru-RU" sz="1200" b="1" i="0" u="none" strike="noStrike" cap="none" normalizeH="0" baseline="0" dirty="0" err="1">
                          <a:ln>
                            <a:noFill/>
                          </a:ln>
                          <a:solidFill>
                            <a:srgbClr val="0070C0"/>
                          </a:solidFill>
                          <a:effectLst/>
                          <a:latin typeface="Tahoma" pitchFamily="34" charset="0"/>
                        </a:rPr>
                        <a:t>ян</a:t>
                      </a:r>
                      <a:endParaRPr kumimoji="0" lang="ru-RU" sz="1200" b="1" i="0" u="none" strike="noStrike" cap="none" normalizeH="0" baseline="0" dirty="0">
                        <a:ln>
                          <a:noFill/>
                        </a:ln>
                        <a:solidFill>
                          <a:srgbClr val="0070C0"/>
                        </a:solidFill>
                        <a:effectLst/>
                        <a:latin typeface="Tahoma" pitchFamily="34" charset="0"/>
                      </a:endParaRPr>
                    </a:p>
                    <a:p>
                      <a:pPr marL="0" marR="0" lvl="0" indent="0" algn="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                               ( мама и ребенок )</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FFFF00"/>
                          </a:solidFill>
                          <a:effectLst/>
                          <a:latin typeface="Tahoma" pitchFamily="34" charset="0"/>
                        </a:rPr>
                        <a:t>   </a:t>
                      </a:r>
                      <a:r>
                        <a:rPr kumimoji="0" lang="ru-RU" sz="1200" b="1" i="0" u="none" strike="noStrike" cap="none" normalizeH="0" baseline="0" dirty="0" err="1">
                          <a:ln>
                            <a:noFill/>
                          </a:ln>
                          <a:solidFill>
                            <a:srgbClr val="0070C0"/>
                          </a:solidFill>
                          <a:effectLst/>
                          <a:latin typeface="Tahoma" pitchFamily="34" charset="0"/>
                        </a:rPr>
                        <a:t>реб</a:t>
                      </a:r>
                      <a:r>
                        <a:rPr kumimoji="0" lang="ru-RU" sz="1200" b="1" i="0" u="none" strike="noStrike" cap="none" normalizeH="0" baseline="0" dirty="0">
                          <a:ln>
                            <a:noFill/>
                          </a:ln>
                          <a:solidFill>
                            <a:srgbClr val="0070C0"/>
                          </a:solidFill>
                          <a:effectLst/>
                          <a:latin typeface="Tahoma" pitchFamily="34" charset="0"/>
                        </a:rPr>
                        <a:t>. К-в</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200" b="1" i="0" u="none" strike="noStrike" cap="none" normalizeH="0" baseline="0" dirty="0">
                        <a:ln>
                          <a:noFill/>
                        </a:ln>
                        <a:solidFill>
                          <a:srgbClr val="FFFF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a:ln>
                            <a:noFill/>
                          </a:ln>
                          <a:solidFill>
                            <a:schemeClr val="tx1"/>
                          </a:solidFill>
                          <a:effectLst/>
                          <a:latin typeface="Tahoma" pitchFamily="34" charset="0"/>
                        </a:rPr>
                        <a:t>ПИТ </a:t>
                      </a:r>
                      <a:r>
                        <a:rPr kumimoji="0" lang="ru-RU" sz="1200" b="1" i="0" u="none" strike="noStrike" cap="none" normalizeH="0" baseline="0" dirty="0">
                          <a:ln>
                            <a:noFill/>
                          </a:ln>
                          <a:solidFill>
                            <a:schemeClr val="tx1"/>
                          </a:solidFill>
                          <a:effectLst/>
                          <a:latin typeface="Tahoma" pitchFamily="34" charset="0"/>
                        </a:rPr>
                        <a:t>и </a:t>
                      </a:r>
                      <a:r>
                        <a:rPr kumimoji="0" lang="ru-RU" sz="1600" b="1" i="0" u="none" strike="noStrike" cap="none" normalizeH="0" baseline="0" dirty="0">
                          <a:ln>
                            <a:noFill/>
                          </a:ln>
                          <a:solidFill>
                            <a:schemeClr val="tx1"/>
                          </a:solidFill>
                          <a:effectLst/>
                          <a:latin typeface="Tahoma" pitchFamily="34" charset="0"/>
                        </a:rPr>
                        <a:t>РАО</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err="1">
                          <a:ln>
                            <a:noFill/>
                          </a:ln>
                          <a:solidFill>
                            <a:schemeClr val="tx1"/>
                          </a:solidFill>
                          <a:effectLst/>
                          <a:latin typeface="Tahoma" pitchFamily="34" charset="0"/>
                        </a:rPr>
                        <a:t>Новорож-денных</a:t>
                      </a:r>
                      <a:endParaRPr kumimoji="0" lang="ru-RU" sz="1200" b="1"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39725">
                <a:tc vMerge="1">
                  <a:txBody>
                    <a:bodyPr/>
                    <a:lstStyle/>
                    <a:p>
                      <a:endParaRPr lang="ru-RU"/>
                    </a:p>
                  </a:txBody>
                  <a:tcPr/>
                </a:tc>
                <a:tc vMerge="1">
                  <a:txBody>
                    <a:bodyPr/>
                    <a:lstStyle/>
                    <a:p>
                      <a:endParaRPr lang="ru-RU"/>
                    </a:p>
                  </a:txBody>
                  <a:tcPr/>
                </a:tc>
                <a:tc gridSpan="2" vMerge="1">
                  <a:txBody>
                    <a:bodyPr/>
                    <a:lstStyle/>
                    <a:p>
                      <a:endParaRPr lang="ru-RU"/>
                    </a:p>
                  </a:txBody>
                  <a:tcPr/>
                </a:tc>
                <a:tc hMerge="1" v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п.362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п.361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gridSpan="4">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200" b="1" i="0" u="none" strike="noStrike" cap="none" normalizeH="0" baseline="0" dirty="0">
                        <a:ln>
                          <a:noFill/>
                        </a:ln>
                        <a:solidFill>
                          <a:srgbClr val="FFFF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vMerge="1">
                  <a:txBody>
                    <a:bodyPr/>
                    <a:lstStyle/>
                    <a:p>
                      <a:endParaRPr lang="ru-RU"/>
                    </a:p>
                  </a:txBody>
                  <a:tcPr/>
                </a:tc>
                <a:extLst>
                  <a:ext uri="{0D108BD9-81ED-4DB2-BD59-A6C34878D82A}">
                    <a16:rowId xmlns:a16="http://schemas.microsoft.com/office/drawing/2014/main" xmlns="" val="10003"/>
                  </a:ext>
                </a:extLst>
              </a:tr>
              <a:tr h="941388">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a:ln>
                            <a:noFill/>
                          </a:ln>
                          <a:solidFill>
                            <a:schemeClr val="tx1"/>
                          </a:solidFill>
                          <a:effectLst/>
                          <a:latin typeface="Tahoma" pitchFamily="34" charset="0"/>
                        </a:rPr>
                        <a:t>II.</a:t>
                      </a:r>
                      <a:endParaRPr kumimoji="0" lang="ru-RU" sz="1600" b="1"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gridSpan="3">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a:ln>
                            <a:noFill/>
                          </a:ln>
                          <a:solidFill>
                            <a:schemeClr val="tx1"/>
                          </a:solidFill>
                          <a:effectLst/>
                          <a:latin typeface="Tahoma" pitchFamily="34" charset="0"/>
                        </a:rPr>
                        <a:t>ОПБ №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hMerge="1">
                  <a:txBody>
                    <a:bodyPr/>
                    <a:lstStyle/>
                    <a:p>
                      <a:endParaRPr lang="ru-RU"/>
                    </a:p>
                  </a:txBody>
                  <a:tcPr/>
                </a:tc>
                <a:tc rowSpan="2" hMerge="1">
                  <a:txBody>
                    <a:bodyPr/>
                    <a:lstStyle/>
                    <a:p>
                      <a:endParaRPr lang="ru-RU"/>
                    </a:p>
                  </a:txBody>
                  <a:tcPr/>
                </a:tc>
                <a:tc gridSpan="7">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a:ln>
                            <a:noFill/>
                          </a:ln>
                          <a:solidFill>
                            <a:schemeClr val="tx1"/>
                          </a:solidFill>
                          <a:effectLst/>
                          <a:latin typeface="Tahoma" pitchFamily="34" charset="0"/>
                        </a:rPr>
                        <a:t>ОПБ № 2</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П-</a:t>
                      </a:r>
                      <a:r>
                        <a:rPr kumimoji="0" lang="ru-RU" sz="1200" b="1" i="0" u="none" strike="noStrike" cap="none" normalizeH="0" baseline="0" dirty="0" err="1">
                          <a:ln>
                            <a:noFill/>
                          </a:ln>
                          <a:solidFill>
                            <a:srgbClr val="0070C0"/>
                          </a:solidFill>
                          <a:effectLst/>
                          <a:latin typeface="Tahoma" pitchFamily="34" charset="0"/>
                        </a:rPr>
                        <a:t>ва</a:t>
                      </a:r>
                      <a:endParaRPr kumimoji="0" lang="ru-RU" sz="1200" b="1" i="0" u="none" strike="noStrike" cap="none" normalizeH="0" baseline="0" dirty="0">
                        <a:ln>
                          <a:noFill/>
                        </a:ln>
                        <a:solidFill>
                          <a:srgbClr val="0070C0"/>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FFFF00"/>
                          </a:solidFill>
                          <a:effectLst/>
                          <a:latin typeface="Tahoma" pitchFamily="34" charset="0"/>
                        </a:rPr>
                        <a:t> </a:t>
                      </a:r>
                      <a:r>
                        <a:rPr kumimoji="0" lang="ru-RU" sz="1200" b="1" i="0" u="none" strike="noStrike" cap="none" normalizeH="0" baseline="0" dirty="0">
                          <a:ln>
                            <a:noFill/>
                          </a:ln>
                          <a:solidFill>
                            <a:srgbClr val="0070C0"/>
                          </a:solidFill>
                          <a:effectLst/>
                          <a:latin typeface="Tahoma" pitchFamily="34" charset="0"/>
                        </a:rPr>
                        <a:t>С-</a:t>
                      </a:r>
                      <a:r>
                        <a:rPr kumimoji="0" lang="ru-RU" sz="1200" b="1" i="0" u="none" strike="noStrike" cap="none" normalizeH="0" baseline="0" dirty="0" err="1">
                          <a:ln>
                            <a:noFill/>
                          </a:ln>
                          <a:solidFill>
                            <a:srgbClr val="0070C0"/>
                          </a:solidFill>
                          <a:effectLst/>
                          <a:latin typeface="Tahoma" pitchFamily="34" charset="0"/>
                        </a:rPr>
                        <a:t>ва</a:t>
                      </a:r>
                      <a:r>
                        <a:rPr kumimoji="0" lang="ru-RU" sz="1200" b="1" i="0" u="none" strike="noStrike" cap="none" normalizeH="0" baseline="0" dirty="0">
                          <a:ln>
                            <a:noFill/>
                          </a:ln>
                          <a:solidFill>
                            <a:srgbClr val="0070C0"/>
                          </a:solidFill>
                          <a:effectLst/>
                          <a:latin typeface="Tahoma" pitchFamily="34" charset="0"/>
                        </a:rPr>
                        <a:t>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Г-</a:t>
                      </a:r>
                      <a:r>
                        <a:rPr kumimoji="0" lang="ru-RU" sz="1200" b="1" i="0" u="none" strike="noStrike" cap="none" normalizeH="0" baseline="0" dirty="0" err="1">
                          <a:ln>
                            <a:noFill/>
                          </a:ln>
                          <a:solidFill>
                            <a:srgbClr val="0070C0"/>
                          </a:solidFill>
                          <a:effectLst/>
                          <a:latin typeface="Tahoma" pitchFamily="34" charset="0"/>
                        </a:rPr>
                        <a:t>ая</a:t>
                      </a:r>
                      <a:endParaRPr kumimoji="0" lang="ru-RU" sz="1200" b="1" i="0" u="none" strike="noStrike" cap="none" normalizeH="0" baseline="0" dirty="0">
                        <a:ln>
                          <a:noFill/>
                        </a:ln>
                        <a:solidFill>
                          <a:srgbClr val="0070C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a:ln>
                            <a:noFill/>
                          </a:ln>
                          <a:solidFill>
                            <a:schemeClr val="tx1"/>
                          </a:solidFill>
                          <a:effectLst/>
                          <a:latin typeface="Tahoma" pitchFamily="34" charset="0"/>
                        </a:rPr>
                        <a:t>РАО </a:t>
                      </a:r>
                      <a:r>
                        <a:rPr kumimoji="0" lang="ru-RU" sz="1600" b="1" i="0" u="none" strike="noStrike" cap="none" normalizeH="0" baseline="0" dirty="0" err="1">
                          <a:ln>
                            <a:noFill/>
                          </a:ln>
                          <a:solidFill>
                            <a:schemeClr val="tx1"/>
                          </a:solidFill>
                          <a:effectLst/>
                          <a:latin typeface="Tahoma" pitchFamily="34" charset="0"/>
                        </a:rPr>
                        <a:t>акуш</a:t>
                      </a:r>
                      <a:r>
                        <a:rPr kumimoji="0" lang="ru-RU" sz="1600" b="1" i="0" u="none" strike="noStrike" cap="none" normalizeH="0" baseline="0" dirty="0">
                          <a:ln>
                            <a:noFill/>
                          </a:ln>
                          <a:solidFill>
                            <a:schemeClr val="tx1"/>
                          </a:solidFill>
                          <a:effectLst/>
                          <a:latin typeface="Tahoma" pitchFamily="34" charset="0"/>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74663">
                <a:tc vMerge="1">
                  <a:txBody>
                    <a:bodyPr/>
                    <a:lstStyle/>
                    <a:p>
                      <a:endParaRPr lang="ru-RU"/>
                    </a:p>
                  </a:txBody>
                  <a:tcPr/>
                </a:tc>
                <a:tc gridSpan="3" vMerge="1">
                  <a:txBody>
                    <a:bodyPr/>
                    <a:lstStyle/>
                    <a:p>
                      <a:endParaRPr lang="ru-RU"/>
                    </a:p>
                  </a:txBody>
                  <a:tcPr/>
                </a:tc>
                <a:tc hMerge="1" vMerge="1">
                  <a:txBody>
                    <a:bodyPr/>
                    <a:lstStyle/>
                    <a:p>
                      <a:endParaRPr lang="ru-RU"/>
                    </a:p>
                  </a:txBody>
                  <a:tcPr/>
                </a:tc>
                <a:tc hMerge="1" v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п.261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п.260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lumMod val="60000"/>
                        <a:lumOff val="40000"/>
                      </a:schemeClr>
                    </a:solid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200" b="1" i="0" u="none" strike="noStrike" cap="none" normalizeH="0" baseline="0">
                        <a:ln>
                          <a:noFill/>
                        </a:ln>
                        <a:solidFill>
                          <a:srgbClr val="FFFF0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п.259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ru-RU" sz="1200" b="1" i="0" u="none" strike="noStrike" cap="none" normalizeH="0" baseline="0" dirty="0">
                        <a:ln>
                          <a:noFill/>
                        </a:ln>
                        <a:solidFill>
                          <a:srgbClr val="0070C0"/>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a:ln>
                            <a:noFill/>
                          </a:ln>
                          <a:solidFill>
                            <a:srgbClr val="0070C0"/>
                          </a:solidFill>
                          <a:effectLst/>
                          <a:latin typeface="Tahoma" pitchFamily="34" charset="0"/>
                        </a:rPr>
                        <a:t>п.246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5"/>
                  </a:ext>
                </a:extLst>
              </a:tr>
              <a:tr h="787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sz="1600" b="1" i="0" u="none" strike="noStrike" cap="none" normalizeH="0" baseline="0" dirty="0">
                          <a:ln>
                            <a:noFill/>
                          </a:ln>
                          <a:solidFill>
                            <a:schemeClr val="tx1"/>
                          </a:solidFill>
                          <a:effectLst/>
                          <a:latin typeface="Tahoma" pitchFamily="34" charset="0"/>
                        </a:rPr>
                        <a:t>I.</a:t>
                      </a:r>
                      <a:endParaRPr kumimoji="0" lang="ru-RU" sz="1600" b="1" i="0" u="none" strike="noStrike" cap="none" normalizeH="0" baseline="0" dirty="0">
                        <a:ln>
                          <a:noFill/>
                        </a:ln>
                        <a:solidFill>
                          <a:schemeClr val="tx1"/>
                        </a:solidFill>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a:ln>
                            <a:noFill/>
                          </a:ln>
                          <a:solidFill>
                            <a:schemeClr val="tx1"/>
                          </a:solidFill>
                          <a:effectLst/>
                          <a:latin typeface="Tahoma" pitchFamily="34" charset="0"/>
                        </a:rPr>
                        <a:t>ПИТ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a:ln>
                            <a:noFill/>
                          </a:ln>
                          <a:solidFill>
                            <a:schemeClr val="tx1"/>
                          </a:solidFill>
                          <a:effectLst/>
                          <a:latin typeface="Tahoma" pitchFamily="34" charset="0"/>
                        </a:rPr>
                        <a:t>Новорож-денных</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a:ln>
                            <a:noFill/>
                          </a:ln>
                          <a:solidFill>
                            <a:schemeClr val="tx1"/>
                          </a:solidFill>
                          <a:effectLst/>
                          <a:latin typeface="Tahoma" pitchFamily="34" charset="0"/>
                        </a:rPr>
                        <a:t>Послеродовое акушерское отделение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7">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a:ln>
                            <a:noFill/>
                          </a:ln>
                          <a:solidFill>
                            <a:schemeClr val="tx1"/>
                          </a:solidFill>
                          <a:effectLst/>
                          <a:latin typeface="Tahoma" pitchFamily="34" charset="0"/>
                        </a:rPr>
                        <a:t>Послеродовое акушерское отделение</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1" i="0" u="none" strike="noStrike" cap="none" normalizeH="0" baseline="0" dirty="0">
                          <a:ln>
                            <a:noFill/>
                          </a:ln>
                          <a:solidFill>
                            <a:schemeClr val="tx1"/>
                          </a:solidFill>
                          <a:effectLst/>
                          <a:latin typeface="Tahoma" pitchFamily="34" charset="0"/>
                        </a:rPr>
                        <a:t>ПИТ</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200" b="1" i="0" u="none" strike="noStrike" cap="none" normalizeH="0" baseline="0" dirty="0" err="1">
                          <a:ln>
                            <a:noFill/>
                          </a:ln>
                          <a:solidFill>
                            <a:schemeClr val="tx1"/>
                          </a:solidFill>
                          <a:effectLst/>
                          <a:latin typeface="Tahoma" pitchFamily="34" charset="0"/>
                        </a:rPr>
                        <a:t>Новорож-денных</a:t>
                      </a:r>
                      <a:endParaRPr kumimoji="0" lang="ru-RU" sz="1600" b="1" i="0" u="none" strike="noStrike" cap="none" normalizeH="0" baseline="0" dirty="0">
                        <a:ln>
                          <a:noFill/>
                        </a:ln>
                        <a:solidFill>
                          <a:schemeClr val="tx1"/>
                        </a:solidFill>
                        <a:effectLst/>
                        <a:latin typeface="Tahoma"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1057275">
                <a:tc gridSpan="1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600" b="0" i="0" u="none" strike="noStrike" cap="none" normalizeH="0" baseline="0" dirty="0">
                          <a:ln>
                            <a:noFill/>
                          </a:ln>
                          <a:solidFill>
                            <a:schemeClr val="tx1"/>
                          </a:solidFill>
                          <a:effectLst/>
                          <a:latin typeface="Tahoma" pitchFamily="34" charset="0"/>
                        </a:rPr>
                        <a:t> </a:t>
                      </a:r>
                      <a:r>
                        <a:rPr kumimoji="0" lang="ru-RU" sz="1600" b="1" i="0" u="none" strike="noStrike" cap="none" normalizeH="0" baseline="0" dirty="0">
                          <a:ln>
                            <a:noFill/>
                          </a:ln>
                          <a:solidFill>
                            <a:schemeClr val="tx1"/>
                          </a:solidFill>
                          <a:effectLst/>
                          <a:latin typeface="Tahoma" pitchFamily="34" charset="0"/>
                        </a:rPr>
                        <a:t>Подвал ( ЦСО, </a:t>
                      </a:r>
                      <a:r>
                        <a:rPr kumimoji="0" lang="ru-RU" sz="1600" b="1" i="0" u="none" strike="noStrike" cap="none" normalizeH="0" baseline="0" dirty="0" err="1">
                          <a:ln>
                            <a:noFill/>
                          </a:ln>
                          <a:solidFill>
                            <a:schemeClr val="tx1"/>
                          </a:solidFill>
                          <a:effectLst/>
                          <a:latin typeface="Tahoma" pitchFamily="34" charset="0"/>
                        </a:rPr>
                        <a:t>дез</a:t>
                      </a:r>
                      <a:r>
                        <a:rPr kumimoji="0" lang="ru-RU" sz="1600" b="1" i="0" u="none" strike="noStrike" cap="none" normalizeH="0" baseline="0" dirty="0">
                          <a:ln>
                            <a:noFill/>
                          </a:ln>
                          <a:solidFill>
                            <a:schemeClr val="tx1"/>
                          </a:solidFill>
                          <a:effectLst/>
                          <a:latin typeface="Tahoma" pitchFamily="34" charset="0"/>
                        </a:rPr>
                        <a:t>. камера, сан. пропускник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ru-RU" sz="1400" b="1" i="0" u="none" strike="noStrike" cap="none" normalizeH="0" baseline="0" dirty="0">
                          <a:ln>
                            <a:noFill/>
                          </a:ln>
                          <a:solidFill>
                            <a:schemeClr val="tx1"/>
                          </a:solidFill>
                          <a:effectLst/>
                          <a:latin typeface="Tahoma" pitchFamily="34" charset="0"/>
                        </a:rPr>
                        <a:t>Случаи </a:t>
                      </a:r>
                      <a:r>
                        <a:rPr kumimoji="0" lang="ru-RU" sz="1400" b="0" i="0" u="none" strike="noStrike" cap="none" normalizeH="0" baseline="0" dirty="0">
                          <a:ln>
                            <a:noFill/>
                          </a:ln>
                          <a:solidFill>
                            <a:schemeClr val="tx1"/>
                          </a:solidFill>
                          <a:effectLst/>
                          <a:latin typeface="Tahoma" pitchFamily="34" charset="0"/>
                        </a:rPr>
                        <a:t> заболеваний «сосредоточились» на </a:t>
                      </a:r>
                      <a:r>
                        <a:rPr kumimoji="0" lang="en-US" sz="1400" b="0" i="0" u="none" strike="noStrike" cap="none" normalizeH="0" baseline="0" dirty="0">
                          <a:ln>
                            <a:noFill/>
                          </a:ln>
                          <a:solidFill>
                            <a:schemeClr val="tx1"/>
                          </a:solidFill>
                          <a:effectLst/>
                          <a:latin typeface="Tahoma" pitchFamily="34" charset="0"/>
                        </a:rPr>
                        <a:t>II</a:t>
                      </a:r>
                      <a:r>
                        <a:rPr kumimoji="0" lang="ru-RU" sz="1400" b="0" i="0" u="none" strike="noStrike" cap="none" normalizeH="0" baseline="0" dirty="0">
                          <a:ln>
                            <a:noFill/>
                          </a:ln>
                          <a:solidFill>
                            <a:schemeClr val="tx1"/>
                          </a:solidFill>
                          <a:effectLst/>
                          <a:latin typeface="Tahoma" pitchFamily="34" charset="0"/>
                        </a:rPr>
                        <a:t> блоке. Это объясняется тем, что в род. доме по – блочная вытяжная вентиляционная система и изоляция блоков соблюдается, но учесть все возможные перемещения пациентов и сотрудников, достаточно сложно.   </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0007"/>
                  </a:ext>
                </a:extLst>
              </a:tr>
            </a:tbl>
          </a:graphicData>
        </a:graphic>
      </p:graphicFrame>
      <p:sp>
        <p:nvSpPr>
          <p:cNvPr id="59450" name="Line 58"/>
          <p:cNvSpPr>
            <a:spLocks noChangeShapeType="1"/>
          </p:cNvSpPr>
          <p:nvPr/>
        </p:nvSpPr>
        <p:spPr bwMode="auto">
          <a:xfrm flipV="1">
            <a:off x="5072150" y="4049684"/>
            <a:ext cx="0" cy="381000"/>
          </a:xfrm>
          <a:prstGeom prst="line">
            <a:avLst/>
          </a:prstGeom>
          <a:noFill/>
          <a:ln w="9525">
            <a:solidFill>
              <a:schemeClr val="tx1"/>
            </a:solidFill>
            <a:round/>
            <a:headEnd/>
            <a:tailEnd type="triangle" w="med" len="med"/>
          </a:ln>
          <a:effectLst/>
        </p:spPr>
        <p:txBody>
          <a:bodyPr/>
          <a:lstStyle/>
          <a:p>
            <a:endParaRPr lang="ru-RU"/>
          </a:p>
        </p:txBody>
      </p:sp>
      <p:sp>
        <p:nvSpPr>
          <p:cNvPr id="59451" name="Line 59"/>
          <p:cNvSpPr>
            <a:spLocks noChangeShapeType="1"/>
          </p:cNvSpPr>
          <p:nvPr/>
        </p:nvSpPr>
        <p:spPr bwMode="auto">
          <a:xfrm>
            <a:off x="4882342" y="4343400"/>
            <a:ext cx="0" cy="0"/>
          </a:xfrm>
          <a:prstGeom prst="line">
            <a:avLst/>
          </a:prstGeom>
          <a:noFill/>
          <a:ln w="9525">
            <a:solidFill>
              <a:schemeClr val="tx1"/>
            </a:solidFill>
            <a:round/>
            <a:headEnd/>
            <a:tailEnd type="triangle" w="med" len="med"/>
          </a:ln>
          <a:effectLst/>
        </p:spPr>
        <p:txBody>
          <a:bodyPr/>
          <a:lstStyle/>
          <a:p>
            <a:endParaRPr lang="ru-RU"/>
          </a:p>
        </p:txBody>
      </p:sp>
      <p:sp>
        <p:nvSpPr>
          <p:cNvPr id="59452" name="Line 60"/>
          <p:cNvSpPr>
            <a:spLocks noChangeShapeType="1"/>
          </p:cNvSpPr>
          <p:nvPr/>
        </p:nvSpPr>
        <p:spPr bwMode="auto">
          <a:xfrm flipV="1">
            <a:off x="5612477" y="4202084"/>
            <a:ext cx="0" cy="228600"/>
          </a:xfrm>
          <a:prstGeom prst="line">
            <a:avLst/>
          </a:prstGeom>
          <a:noFill/>
          <a:ln w="9525">
            <a:solidFill>
              <a:schemeClr val="tx1"/>
            </a:solidFill>
            <a:round/>
            <a:headEnd/>
            <a:tailEnd type="triangle" w="med" len="med"/>
          </a:ln>
          <a:effectLst/>
        </p:spPr>
        <p:txBody>
          <a:bodyPr/>
          <a:lstStyle/>
          <a:p>
            <a:endParaRPr lang="ru-RU"/>
          </a:p>
        </p:txBody>
      </p:sp>
      <p:sp>
        <p:nvSpPr>
          <p:cNvPr id="59453" name="Line 61"/>
          <p:cNvSpPr>
            <a:spLocks noChangeShapeType="1"/>
          </p:cNvSpPr>
          <p:nvPr/>
        </p:nvSpPr>
        <p:spPr bwMode="auto">
          <a:xfrm flipV="1">
            <a:off x="7331826" y="4202084"/>
            <a:ext cx="0" cy="152400"/>
          </a:xfrm>
          <a:prstGeom prst="line">
            <a:avLst/>
          </a:prstGeom>
          <a:noFill/>
          <a:ln w="9525">
            <a:solidFill>
              <a:schemeClr val="tx1"/>
            </a:solidFill>
            <a:round/>
            <a:headEnd/>
            <a:tailEnd type="triangle" w="med" len="med"/>
          </a:ln>
          <a:effectLst/>
        </p:spPr>
        <p:txBody>
          <a:bodyPr/>
          <a:lstStyle/>
          <a:p>
            <a:endParaRPr lang="ru-RU"/>
          </a:p>
        </p:txBody>
      </p:sp>
      <p:sp>
        <p:nvSpPr>
          <p:cNvPr id="59454" name="Line 62"/>
          <p:cNvSpPr>
            <a:spLocks noChangeShapeType="1"/>
          </p:cNvSpPr>
          <p:nvPr/>
        </p:nvSpPr>
        <p:spPr bwMode="auto">
          <a:xfrm>
            <a:off x="5791200" y="4572000"/>
            <a:ext cx="381000" cy="0"/>
          </a:xfrm>
          <a:prstGeom prst="line">
            <a:avLst/>
          </a:prstGeom>
          <a:noFill/>
          <a:ln w="9525">
            <a:solidFill>
              <a:schemeClr val="tx1"/>
            </a:solidFill>
            <a:round/>
            <a:headEnd/>
            <a:tailEnd type="triangle" w="med" len="med"/>
          </a:ln>
          <a:effectLst/>
        </p:spPr>
        <p:txBody>
          <a:bodyPr/>
          <a:lstStyle/>
          <a:p>
            <a:endParaRPr lang="ru-RU"/>
          </a:p>
        </p:txBody>
      </p:sp>
      <p:sp>
        <p:nvSpPr>
          <p:cNvPr id="59455" name="Line 63"/>
          <p:cNvSpPr>
            <a:spLocks noChangeShapeType="1"/>
          </p:cNvSpPr>
          <p:nvPr/>
        </p:nvSpPr>
        <p:spPr bwMode="auto">
          <a:xfrm flipV="1">
            <a:off x="4721629" y="2543694"/>
            <a:ext cx="16626" cy="530629"/>
          </a:xfrm>
          <a:prstGeom prst="line">
            <a:avLst/>
          </a:prstGeom>
          <a:noFill/>
          <a:ln w="9525">
            <a:solidFill>
              <a:schemeClr val="tx1"/>
            </a:solidFill>
            <a:round/>
            <a:headEnd/>
            <a:tailEnd type="triangle" w="med" len="med"/>
          </a:ln>
          <a:effectLst/>
        </p:spPr>
        <p:txBody>
          <a:bodyPr/>
          <a:lstStyle/>
          <a:p>
            <a:endParaRPr lang="ru-RU"/>
          </a:p>
        </p:txBody>
      </p:sp>
      <p:sp>
        <p:nvSpPr>
          <p:cNvPr id="59456" name="Line 64"/>
          <p:cNvSpPr>
            <a:spLocks noChangeShapeType="1"/>
          </p:cNvSpPr>
          <p:nvPr/>
        </p:nvSpPr>
        <p:spPr bwMode="auto">
          <a:xfrm flipV="1">
            <a:off x="5072150" y="2874818"/>
            <a:ext cx="0" cy="228600"/>
          </a:xfrm>
          <a:prstGeom prst="line">
            <a:avLst/>
          </a:prstGeom>
          <a:noFill/>
          <a:ln w="9525">
            <a:solidFill>
              <a:schemeClr val="tx1"/>
            </a:solidFill>
            <a:round/>
            <a:headEnd/>
            <a:tailEnd type="triangle" w="med" len="med"/>
          </a:ln>
          <a:effectLst/>
        </p:spPr>
        <p:txBody>
          <a:bodyPr/>
          <a:lstStyle/>
          <a:p>
            <a:endParaRPr lang="ru-RU"/>
          </a:p>
        </p:txBody>
      </p:sp>
      <p:sp>
        <p:nvSpPr>
          <p:cNvPr id="59457" name="Line 65"/>
          <p:cNvSpPr>
            <a:spLocks noChangeShapeType="1"/>
          </p:cNvSpPr>
          <p:nvPr/>
        </p:nvSpPr>
        <p:spPr bwMode="auto">
          <a:xfrm flipV="1">
            <a:off x="5791200" y="2693324"/>
            <a:ext cx="838200" cy="381000"/>
          </a:xfrm>
          <a:prstGeom prst="line">
            <a:avLst/>
          </a:prstGeom>
          <a:noFill/>
          <a:ln w="9525">
            <a:solidFill>
              <a:schemeClr val="tx1"/>
            </a:solidFill>
            <a:round/>
            <a:headEnd/>
            <a:tailEnd type="triangle" w="med" len="med"/>
          </a:ln>
          <a:effectLst/>
        </p:spPr>
        <p:txBody>
          <a:bodyPr/>
          <a:lstStyle/>
          <a:p>
            <a:endParaRPr lang="ru-RU"/>
          </a:p>
        </p:txBody>
      </p:sp>
      <p:sp>
        <p:nvSpPr>
          <p:cNvPr id="59458" name="Text Box 66"/>
          <p:cNvSpPr txBox="1">
            <a:spLocks noChangeArrowheads="1"/>
          </p:cNvSpPr>
          <p:nvPr/>
        </p:nvSpPr>
        <p:spPr bwMode="auto">
          <a:xfrm>
            <a:off x="6197600" y="349250"/>
            <a:ext cx="2934650" cy="307777"/>
          </a:xfrm>
          <a:prstGeom prst="rect">
            <a:avLst/>
          </a:prstGeom>
          <a:noFill/>
          <a:ln w="9525">
            <a:noFill/>
            <a:miter lim="800000"/>
            <a:headEnd/>
            <a:tailEnd/>
          </a:ln>
          <a:effectLst/>
        </p:spPr>
        <p:txBody>
          <a:bodyPr wrap="none">
            <a:spAutoFit/>
          </a:bodyPr>
          <a:lstStyle/>
          <a:p>
            <a:r>
              <a:rPr lang="ru-RU" sz="1400" b="1" i="1" dirty="0">
                <a:solidFill>
                  <a:schemeClr val="accent1"/>
                </a:solidFill>
              </a:rPr>
              <a:t>По материалам Хохловой Е.В.</a:t>
            </a:r>
          </a:p>
        </p:txBody>
      </p:sp>
    </p:spTree>
    <p:extLst>
      <p:ext uri="{BB962C8B-B14F-4D97-AF65-F5344CB8AC3E}">
        <p14:creationId xmlns:p14="http://schemas.microsoft.com/office/powerpoint/2010/main" val="32955563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79388" y="219972"/>
            <a:ext cx="8294716" cy="738664"/>
          </a:xfrm>
        </p:spPr>
        <p:txBody>
          <a:bodyPr/>
          <a:lstStyle/>
          <a:p>
            <a:r>
              <a:rPr lang="ru-RU" sz="2400" dirty="0">
                <a:solidFill>
                  <a:schemeClr val="accent1"/>
                </a:solidFill>
              </a:rPr>
              <a:t>Направленность противоэпидемических мероприятий при заносе ветряной оспы</a:t>
            </a:r>
          </a:p>
        </p:txBody>
      </p:sp>
      <p:sp>
        <p:nvSpPr>
          <p:cNvPr id="14340" name="Text Box 4"/>
          <p:cNvSpPr txBox="1">
            <a:spLocks noChangeArrowheads="1"/>
          </p:cNvSpPr>
          <p:nvPr/>
        </p:nvSpPr>
        <p:spPr bwMode="auto">
          <a:xfrm>
            <a:off x="296632" y="1285295"/>
            <a:ext cx="3206199" cy="400110"/>
          </a:xfrm>
          <a:prstGeom prst="rect">
            <a:avLst/>
          </a:prstGeom>
          <a:noFill/>
          <a:ln w="9525">
            <a:noFill/>
            <a:miter lim="800000"/>
            <a:headEnd/>
            <a:tailEnd/>
          </a:ln>
          <a:effectLst/>
        </p:spPr>
        <p:txBody>
          <a:bodyPr wrap="none">
            <a:spAutoFit/>
          </a:bodyPr>
          <a:lstStyle/>
          <a:p>
            <a:r>
              <a:rPr lang="ru-RU" sz="2000" b="1" dirty="0">
                <a:solidFill>
                  <a:srgbClr val="0070C0"/>
                </a:solidFill>
              </a:rPr>
              <a:t>На источник инфекции</a:t>
            </a:r>
          </a:p>
        </p:txBody>
      </p:sp>
      <p:sp>
        <p:nvSpPr>
          <p:cNvPr id="14341" name="Text Box 5"/>
          <p:cNvSpPr txBox="1">
            <a:spLocks noChangeArrowheads="1"/>
          </p:cNvSpPr>
          <p:nvPr/>
        </p:nvSpPr>
        <p:spPr bwMode="auto">
          <a:xfrm>
            <a:off x="5241956" y="1131407"/>
            <a:ext cx="3438580" cy="707886"/>
          </a:xfrm>
          <a:prstGeom prst="rect">
            <a:avLst/>
          </a:prstGeom>
          <a:noFill/>
          <a:ln w="9525">
            <a:noFill/>
            <a:miter lim="800000"/>
            <a:headEnd/>
            <a:tailEnd/>
          </a:ln>
          <a:effectLst/>
        </p:spPr>
        <p:txBody>
          <a:bodyPr wrap="square">
            <a:spAutoFit/>
          </a:bodyPr>
          <a:lstStyle/>
          <a:p>
            <a:r>
              <a:rPr lang="ru-RU" sz="2000" b="1" dirty="0">
                <a:solidFill>
                  <a:srgbClr val="0070C0"/>
                </a:solidFill>
              </a:rPr>
              <a:t>На пути и факторы </a:t>
            </a:r>
          </a:p>
          <a:p>
            <a:r>
              <a:rPr lang="ru-RU" sz="2000" b="1" dirty="0">
                <a:solidFill>
                  <a:srgbClr val="0070C0"/>
                </a:solidFill>
              </a:rPr>
              <a:t>передачи инфекции</a:t>
            </a:r>
          </a:p>
        </p:txBody>
      </p:sp>
      <p:sp>
        <p:nvSpPr>
          <p:cNvPr id="14342" name="Text Box 6"/>
          <p:cNvSpPr txBox="1">
            <a:spLocks noChangeArrowheads="1"/>
          </p:cNvSpPr>
          <p:nvPr/>
        </p:nvSpPr>
        <p:spPr bwMode="auto">
          <a:xfrm>
            <a:off x="2264563" y="4027008"/>
            <a:ext cx="4397358" cy="400110"/>
          </a:xfrm>
          <a:prstGeom prst="rect">
            <a:avLst/>
          </a:prstGeom>
          <a:noFill/>
          <a:ln w="9525">
            <a:noFill/>
            <a:miter lim="800000"/>
            <a:headEnd/>
            <a:tailEnd/>
          </a:ln>
          <a:effectLst/>
        </p:spPr>
        <p:txBody>
          <a:bodyPr wrap="none">
            <a:spAutoFit/>
          </a:bodyPr>
          <a:lstStyle/>
          <a:p>
            <a:r>
              <a:rPr lang="ru-RU" sz="2000" b="1" i="1" dirty="0">
                <a:solidFill>
                  <a:srgbClr val="0070C0"/>
                </a:solidFill>
              </a:rPr>
              <a:t>На восприимчивый контингент</a:t>
            </a:r>
          </a:p>
        </p:txBody>
      </p:sp>
      <p:sp>
        <p:nvSpPr>
          <p:cNvPr id="14343" name="Text Box 7"/>
          <p:cNvSpPr txBox="1">
            <a:spLocks noChangeArrowheads="1"/>
          </p:cNvSpPr>
          <p:nvPr/>
        </p:nvSpPr>
        <p:spPr bwMode="auto">
          <a:xfrm>
            <a:off x="315884" y="1830844"/>
            <a:ext cx="4399222" cy="1754326"/>
          </a:xfrm>
          <a:prstGeom prst="rect">
            <a:avLst/>
          </a:prstGeom>
          <a:noFill/>
          <a:ln w="9525">
            <a:noFill/>
            <a:miter lim="800000"/>
            <a:headEnd/>
            <a:tailEnd/>
          </a:ln>
          <a:effectLst/>
        </p:spPr>
        <p:txBody>
          <a:bodyPr wrap="square">
            <a:spAutoFit/>
          </a:bodyPr>
          <a:lstStyle/>
          <a:p>
            <a:pPr>
              <a:buFontTx/>
              <a:buChar char="-"/>
            </a:pPr>
            <a:r>
              <a:rPr lang="en-US" dirty="0"/>
              <a:t> </a:t>
            </a:r>
            <a:r>
              <a:rPr lang="ru-RU" dirty="0"/>
              <a:t>Своевременное выявление</a:t>
            </a:r>
          </a:p>
          <a:p>
            <a:pPr>
              <a:buFontTx/>
              <a:buChar char="-"/>
            </a:pPr>
            <a:r>
              <a:rPr lang="en-US" dirty="0"/>
              <a:t> </a:t>
            </a:r>
            <a:r>
              <a:rPr lang="ru-RU" dirty="0"/>
              <a:t>Изоляция</a:t>
            </a:r>
          </a:p>
          <a:p>
            <a:pPr>
              <a:buFontTx/>
              <a:buChar char="-"/>
            </a:pPr>
            <a:r>
              <a:rPr lang="en-US" dirty="0"/>
              <a:t> </a:t>
            </a:r>
            <a:r>
              <a:rPr lang="ru-RU" dirty="0" err="1"/>
              <a:t>Родоразрешение</a:t>
            </a:r>
            <a:r>
              <a:rPr lang="ru-RU" dirty="0"/>
              <a:t> в условиях инфекционного стационара (родовые боксы в МАУ «ГКБ № 40»</a:t>
            </a:r>
          </a:p>
          <a:p>
            <a:r>
              <a:rPr lang="ru-RU" dirty="0"/>
              <a:t>г. Екатеринбурга</a:t>
            </a:r>
          </a:p>
        </p:txBody>
      </p:sp>
      <p:sp>
        <p:nvSpPr>
          <p:cNvPr id="14344" name="Text Box 8"/>
          <p:cNvSpPr txBox="1">
            <a:spLocks noChangeArrowheads="1"/>
          </p:cNvSpPr>
          <p:nvPr/>
        </p:nvSpPr>
        <p:spPr bwMode="auto">
          <a:xfrm>
            <a:off x="5172020" y="1923177"/>
            <a:ext cx="3845856" cy="2031325"/>
          </a:xfrm>
          <a:prstGeom prst="rect">
            <a:avLst/>
          </a:prstGeom>
          <a:noFill/>
          <a:ln w="9525">
            <a:noFill/>
            <a:miter lim="800000"/>
            <a:headEnd/>
            <a:tailEnd/>
          </a:ln>
          <a:effectLst/>
        </p:spPr>
        <p:txBody>
          <a:bodyPr wrap="square">
            <a:spAutoFit/>
          </a:bodyPr>
          <a:lstStyle/>
          <a:p>
            <a:pPr>
              <a:buFontTx/>
              <a:buChar char="-"/>
            </a:pPr>
            <a:r>
              <a:rPr lang="en-US" dirty="0"/>
              <a:t> </a:t>
            </a:r>
            <a:r>
              <a:rPr lang="ru-RU" dirty="0"/>
              <a:t>Воздушно-капельный путь: аспирация инфекционных частиц</a:t>
            </a:r>
          </a:p>
          <a:p>
            <a:pPr>
              <a:buFontTx/>
              <a:buChar char="-"/>
            </a:pPr>
            <a:r>
              <a:rPr lang="en-US" dirty="0"/>
              <a:t> </a:t>
            </a:r>
            <a:r>
              <a:rPr lang="ru-RU" dirty="0"/>
              <a:t>Контактно-бытовой путь: передача от человека к человеку при тесном контакте</a:t>
            </a:r>
          </a:p>
          <a:p>
            <a:pPr>
              <a:buFontTx/>
              <a:buChar char="-"/>
            </a:pPr>
            <a:r>
              <a:rPr lang="en-US" dirty="0"/>
              <a:t> </a:t>
            </a:r>
            <a:r>
              <a:rPr lang="ru-RU" dirty="0" err="1"/>
              <a:t>Трансплацентарная</a:t>
            </a:r>
            <a:r>
              <a:rPr lang="ru-RU" dirty="0"/>
              <a:t> передача вируса</a:t>
            </a:r>
          </a:p>
        </p:txBody>
      </p:sp>
      <p:sp>
        <p:nvSpPr>
          <p:cNvPr id="14345" name="Text Box 9"/>
          <p:cNvSpPr txBox="1">
            <a:spLocks noChangeArrowheads="1"/>
          </p:cNvSpPr>
          <p:nvPr/>
        </p:nvSpPr>
        <p:spPr bwMode="auto">
          <a:xfrm>
            <a:off x="1733622" y="4372550"/>
            <a:ext cx="5962968" cy="1200329"/>
          </a:xfrm>
          <a:prstGeom prst="rect">
            <a:avLst/>
          </a:prstGeom>
          <a:noFill/>
          <a:ln w="9525">
            <a:noFill/>
            <a:miter lim="800000"/>
            <a:headEnd/>
            <a:tailEnd/>
          </a:ln>
          <a:effectLst/>
        </p:spPr>
        <p:txBody>
          <a:bodyPr wrap="square">
            <a:spAutoFit/>
          </a:bodyPr>
          <a:lstStyle/>
          <a:p>
            <a:pPr>
              <a:buFontTx/>
              <a:buChar char="-"/>
            </a:pPr>
            <a:r>
              <a:rPr lang="en-US" dirty="0"/>
              <a:t> </a:t>
            </a:r>
            <a:r>
              <a:rPr lang="ru-RU" dirty="0"/>
              <a:t>Изоляционные мероприятия с 11 по 21 день контакта</a:t>
            </a:r>
          </a:p>
          <a:p>
            <a:pPr>
              <a:buFontTx/>
              <a:buChar char="-"/>
            </a:pPr>
            <a:r>
              <a:rPr lang="en-US" dirty="0"/>
              <a:t> </a:t>
            </a:r>
            <a:r>
              <a:rPr lang="ru-RU" b="1" dirty="0"/>
              <a:t>Прививки против вируса ветряной оспы </a:t>
            </a:r>
          </a:p>
          <a:p>
            <a:r>
              <a:rPr lang="ru-RU" b="1" dirty="0"/>
              <a:t>(плановые и по эпидемическим показаниям)</a:t>
            </a:r>
          </a:p>
        </p:txBody>
      </p:sp>
      <p:sp>
        <p:nvSpPr>
          <p:cNvPr id="14365" name="Text Box 29"/>
          <p:cNvSpPr txBox="1">
            <a:spLocks noChangeArrowheads="1"/>
          </p:cNvSpPr>
          <p:nvPr/>
        </p:nvSpPr>
        <p:spPr bwMode="auto">
          <a:xfrm>
            <a:off x="296632" y="5595255"/>
            <a:ext cx="8439351" cy="646331"/>
          </a:xfrm>
          <a:prstGeom prst="rect">
            <a:avLst/>
          </a:prstGeom>
          <a:noFill/>
          <a:ln w="9525">
            <a:noFill/>
            <a:miter lim="800000"/>
            <a:headEnd/>
            <a:tailEnd/>
          </a:ln>
          <a:effectLst/>
        </p:spPr>
        <p:txBody>
          <a:bodyPr wrap="square">
            <a:spAutoFit/>
          </a:bodyPr>
          <a:lstStyle/>
          <a:p>
            <a:pPr algn="ctr"/>
            <a:r>
              <a:rPr lang="ru-RU" b="1" i="1" dirty="0">
                <a:solidFill>
                  <a:schemeClr val="accent1"/>
                </a:solidFill>
              </a:rPr>
              <a:t>Главный вопрос: может ли перинатальный </a:t>
            </a:r>
          </a:p>
          <a:p>
            <a:pPr algn="ctr"/>
            <a:r>
              <a:rPr lang="ru-RU" b="1" i="1" dirty="0">
                <a:solidFill>
                  <a:schemeClr val="accent1"/>
                </a:solidFill>
              </a:rPr>
              <a:t>центр продолжать работу в плановом режиме?</a:t>
            </a:r>
          </a:p>
        </p:txBody>
      </p:sp>
      <p:sp>
        <p:nvSpPr>
          <p:cNvPr id="10" name="TextBox 9"/>
          <p:cNvSpPr txBox="1"/>
          <p:nvPr/>
        </p:nvSpPr>
        <p:spPr>
          <a:xfrm>
            <a:off x="179388" y="6517845"/>
            <a:ext cx="6588491" cy="312590"/>
          </a:xfrm>
          <a:prstGeom prst="rect">
            <a:avLst/>
          </a:prstGeom>
          <a:noFill/>
        </p:spPr>
        <p:txBody>
          <a:bodyPr wrap="square" lIns="0" tIns="0" rIns="0" bIns="0" rtlCol="0">
            <a:noAutofit/>
          </a:bodyPr>
          <a:lstStyle/>
          <a:p>
            <a:pPr>
              <a:buClr>
                <a:schemeClr val="tx1"/>
              </a:buClr>
            </a:pPr>
            <a:r>
              <a:rPr lang="ru-RU" sz="800" dirty="0"/>
              <a:t>Собственные данные Смирновой СС</a:t>
            </a:r>
          </a:p>
        </p:txBody>
      </p:sp>
    </p:spTree>
    <p:extLst>
      <p:ext uri="{BB962C8B-B14F-4D97-AF65-F5344CB8AC3E}">
        <p14:creationId xmlns:p14="http://schemas.microsoft.com/office/powerpoint/2010/main" val="2578838517"/>
      </p:ext>
    </p:extLst>
  </p:cSld>
  <p:clrMapOvr>
    <a:masterClrMapping/>
  </p:clrMapOvr>
  <p:transition>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4340"/>
                                        </p:tgtEl>
                                        <p:attrNameLst>
                                          <p:attrName>style.visibility</p:attrName>
                                        </p:attrNameLst>
                                      </p:cBhvr>
                                      <p:to>
                                        <p:strVal val="visible"/>
                                      </p:to>
                                    </p:set>
                                    <p:animEffect transition="in" filter="wipe(up)">
                                      <p:cBhvr>
                                        <p:cTn id="7" dur="500"/>
                                        <p:tgtEl>
                                          <p:spTgt spid="1434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4343"/>
                                        </p:tgtEl>
                                        <p:attrNameLst>
                                          <p:attrName>style.visibility</p:attrName>
                                        </p:attrNameLst>
                                      </p:cBhvr>
                                      <p:to>
                                        <p:strVal val="visible"/>
                                      </p:to>
                                    </p:set>
                                    <p:animEffect transition="in" filter="wipe(up)">
                                      <p:cBhvr>
                                        <p:cTn id="10" dur="500"/>
                                        <p:tgtEl>
                                          <p:spTgt spid="143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4341"/>
                                        </p:tgtEl>
                                        <p:attrNameLst>
                                          <p:attrName>style.visibility</p:attrName>
                                        </p:attrNameLst>
                                      </p:cBhvr>
                                      <p:to>
                                        <p:strVal val="visible"/>
                                      </p:to>
                                    </p:set>
                                    <p:animEffect transition="in" filter="wipe(up)">
                                      <p:cBhvr>
                                        <p:cTn id="15" dur="500"/>
                                        <p:tgtEl>
                                          <p:spTgt spid="14341"/>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4344"/>
                                        </p:tgtEl>
                                        <p:attrNameLst>
                                          <p:attrName>style.visibility</p:attrName>
                                        </p:attrNameLst>
                                      </p:cBhvr>
                                      <p:to>
                                        <p:strVal val="visible"/>
                                      </p:to>
                                    </p:set>
                                    <p:animEffect transition="in" filter="wipe(up)">
                                      <p:cBhvr>
                                        <p:cTn id="19" dur="500"/>
                                        <p:tgtEl>
                                          <p:spTgt spid="143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14342"/>
                                        </p:tgtEl>
                                        <p:attrNameLst>
                                          <p:attrName>style.visibility</p:attrName>
                                        </p:attrNameLst>
                                      </p:cBhvr>
                                      <p:to>
                                        <p:strVal val="visible"/>
                                      </p:to>
                                    </p:set>
                                    <p:animEffect transition="in" filter="wipe(up)">
                                      <p:cBhvr>
                                        <p:cTn id="24" dur="500"/>
                                        <p:tgtEl>
                                          <p:spTgt spid="14342"/>
                                        </p:tgtEl>
                                      </p:cBhvr>
                                    </p:animEffect>
                                  </p:childTnLst>
                                </p:cTn>
                              </p:par>
                            </p:childTnLst>
                          </p:cTn>
                        </p:par>
                        <p:par>
                          <p:cTn id="25" fill="hold">
                            <p:stCondLst>
                              <p:cond delay="500"/>
                            </p:stCondLst>
                            <p:childTnLst>
                              <p:par>
                                <p:cTn id="26" presetID="22" presetClass="entr" presetSubtype="1" fill="hold" grpId="0" nodeType="afterEffect">
                                  <p:stCondLst>
                                    <p:cond delay="0"/>
                                  </p:stCondLst>
                                  <p:childTnLst>
                                    <p:set>
                                      <p:cBhvr>
                                        <p:cTn id="27" dur="1" fill="hold">
                                          <p:stCondLst>
                                            <p:cond delay="0"/>
                                          </p:stCondLst>
                                        </p:cTn>
                                        <p:tgtEl>
                                          <p:spTgt spid="14345"/>
                                        </p:tgtEl>
                                        <p:attrNameLst>
                                          <p:attrName>style.visibility</p:attrName>
                                        </p:attrNameLst>
                                      </p:cBhvr>
                                      <p:to>
                                        <p:strVal val="visible"/>
                                      </p:to>
                                    </p:set>
                                    <p:animEffect transition="in" filter="wipe(up)">
                                      <p:cBhvr>
                                        <p:cTn id="28" dur="500"/>
                                        <p:tgtEl>
                                          <p:spTgt spid="14345"/>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14365"/>
                                        </p:tgtEl>
                                        <p:attrNameLst>
                                          <p:attrName>style.visibility</p:attrName>
                                        </p:attrNameLst>
                                      </p:cBhvr>
                                      <p:to>
                                        <p:strVal val="visible"/>
                                      </p:to>
                                    </p:set>
                                    <p:anim calcmode="lin" valueType="num">
                                      <p:cBhvr>
                                        <p:cTn id="33" dur="1000" fill="hold"/>
                                        <p:tgtEl>
                                          <p:spTgt spid="14365"/>
                                        </p:tgtEl>
                                        <p:attrNameLst>
                                          <p:attrName>ppt_w</p:attrName>
                                        </p:attrNameLst>
                                      </p:cBhvr>
                                      <p:tavLst>
                                        <p:tav tm="0">
                                          <p:val>
                                            <p:strVal val="#ppt_w*0.70"/>
                                          </p:val>
                                        </p:tav>
                                        <p:tav tm="100000">
                                          <p:val>
                                            <p:strVal val="#ppt_w"/>
                                          </p:val>
                                        </p:tav>
                                      </p:tavLst>
                                    </p:anim>
                                    <p:anim calcmode="lin" valueType="num">
                                      <p:cBhvr>
                                        <p:cTn id="34" dur="1000" fill="hold"/>
                                        <p:tgtEl>
                                          <p:spTgt spid="14365"/>
                                        </p:tgtEl>
                                        <p:attrNameLst>
                                          <p:attrName>ppt_h</p:attrName>
                                        </p:attrNameLst>
                                      </p:cBhvr>
                                      <p:tavLst>
                                        <p:tav tm="0">
                                          <p:val>
                                            <p:strVal val="#ppt_h"/>
                                          </p:val>
                                        </p:tav>
                                        <p:tav tm="100000">
                                          <p:val>
                                            <p:strVal val="#ppt_h"/>
                                          </p:val>
                                        </p:tav>
                                      </p:tavLst>
                                    </p:anim>
                                    <p:animEffect transition="in" filter="fade">
                                      <p:cBhvr>
                                        <p:cTn id="35" dur="1000"/>
                                        <p:tgtEl>
                                          <p:spTgt spid="143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p:bldP spid="14342" grpId="0"/>
      <p:bldP spid="14343" grpId="0"/>
      <p:bldP spid="14344" grpId="0"/>
      <p:bldP spid="14345" grpId="0"/>
      <p:bldP spid="1436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6" name="Rectangle 8"/>
          <p:cNvSpPr>
            <a:spLocks noGrp="1" noChangeArrowheads="1"/>
          </p:cNvSpPr>
          <p:nvPr>
            <p:ph type="title"/>
          </p:nvPr>
        </p:nvSpPr>
        <p:spPr>
          <a:xfrm>
            <a:off x="268288" y="320755"/>
            <a:ext cx="8567737" cy="615553"/>
          </a:xfrm>
        </p:spPr>
        <p:txBody>
          <a:bodyPr/>
          <a:lstStyle/>
          <a:p>
            <a:pPr eaLnBrk="1" hangingPunct="1">
              <a:defRPr/>
            </a:pPr>
            <a:r>
              <a:rPr lang="ru-RU" altLang="ru-RU" sz="2000" dirty="0" smtClean="0">
                <a:solidFill>
                  <a:schemeClr val="accent1"/>
                </a:solidFill>
              </a:rPr>
              <a:t>Характеристика персонала, контактного по ветряной оспе в </a:t>
            </a:r>
            <a:r>
              <a:rPr lang="ru-RU" altLang="ru-RU" sz="2000" dirty="0">
                <a:solidFill>
                  <a:schemeClr val="accent1"/>
                </a:solidFill>
              </a:rPr>
              <a:t>Областном перинатальном центре Свердловской области</a:t>
            </a:r>
          </a:p>
        </p:txBody>
      </p:sp>
      <p:graphicFrame>
        <p:nvGraphicFramePr>
          <p:cNvPr id="9219" name="Object 18"/>
          <p:cNvGraphicFramePr>
            <a:graphicFrameLocks noGrp="1" noChangeAspect="1"/>
          </p:cNvGraphicFramePr>
          <p:nvPr>
            <p:ph sz="half" idx="1"/>
            <p:extLst>
              <p:ext uri="{D42A27DB-BD31-4B8C-83A1-F6EECF244321}">
                <p14:modId xmlns:p14="http://schemas.microsoft.com/office/powerpoint/2010/main" val="2392792573"/>
              </p:ext>
            </p:extLst>
          </p:nvPr>
        </p:nvGraphicFramePr>
        <p:xfrm>
          <a:off x="518319" y="3641834"/>
          <a:ext cx="4038600" cy="2943116"/>
        </p:xfrm>
        <a:graphic>
          <a:graphicData uri="http://schemas.openxmlformats.org/presentationml/2006/ole">
            <mc:AlternateContent xmlns:mc="http://schemas.openxmlformats.org/markup-compatibility/2006">
              <mc:Choice xmlns:v="urn:schemas-microsoft-com:vml" Requires="v">
                <p:oleObj spid="_x0000_s8196" name="Диаграмма" r:id="rId3" imgW="4105351" imgH="1933651" progId="Excel.Sheet.8">
                  <p:embed/>
                </p:oleObj>
              </mc:Choice>
              <mc:Fallback>
                <p:oleObj name="Диаграмма" r:id="rId3" imgW="4105351" imgH="1933651" progId="Excel.Sheet.8">
                  <p:embed/>
                  <p:pic>
                    <p:nvPicPr>
                      <p:cNvPr id="0" name=""/>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319" y="3641834"/>
                        <a:ext cx="4038600" cy="2943116"/>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19"/>
          <p:cNvGraphicFramePr>
            <a:graphicFrameLocks noGrp="1" noChangeAspect="1"/>
          </p:cNvGraphicFramePr>
          <p:nvPr>
            <p:ph sz="half" idx="2"/>
          </p:nvPr>
        </p:nvGraphicFramePr>
        <p:xfrm>
          <a:off x="4343400" y="1268413"/>
          <a:ext cx="4164013" cy="2665412"/>
        </p:xfrm>
        <a:graphic>
          <a:graphicData uri="http://schemas.openxmlformats.org/presentationml/2006/ole">
            <mc:AlternateContent xmlns:mc="http://schemas.openxmlformats.org/markup-compatibility/2006">
              <mc:Choice xmlns:v="urn:schemas-microsoft-com:vml" Requires="v">
                <p:oleObj spid="_x0000_s8197" name="Диаграмма" r:id="rId5" imgW="4286402" imgH="2743200" progId="Excel.Sheet.8">
                  <p:embed/>
                </p:oleObj>
              </mc:Choice>
              <mc:Fallback>
                <p:oleObj name="Диаграмма" r:id="rId5" imgW="4286402" imgH="2743200" progId="Excel.Sheet.8">
                  <p:embed/>
                  <p:pic>
                    <p:nvPicPr>
                      <p:cNvPr id="0" name=""/>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268413"/>
                        <a:ext cx="4164013" cy="2665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1" name="Text Box 10"/>
          <p:cNvSpPr txBox="1">
            <a:spLocks noChangeArrowheads="1"/>
          </p:cNvSpPr>
          <p:nvPr/>
        </p:nvSpPr>
        <p:spPr bwMode="auto">
          <a:xfrm>
            <a:off x="179388" y="1372915"/>
            <a:ext cx="33845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ru-RU" altLang="ru-RU" sz="1600"/>
              <a:t>Средний возраст – 36,4 лет</a:t>
            </a:r>
          </a:p>
          <a:p>
            <a:pPr eaLnBrk="1" hangingPunct="1">
              <a:spcBef>
                <a:spcPct val="0"/>
              </a:spcBef>
              <a:buClrTx/>
              <a:buSzTx/>
              <a:buFontTx/>
              <a:buNone/>
            </a:pPr>
            <a:endParaRPr lang="ru-RU" altLang="ru-RU" sz="1600"/>
          </a:p>
          <a:p>
            <a:pPr eaLnBrk="1" hangingPunct="1">
              <a:spcBef>
                <a:spcPct val="0"/>
              </a:spcBef>
              <a:buClrTx/>
              <a:buSzTx/>
              <a:buFontTx/>
              <a:buNone/>
            </a:pPr>
            <a:r>
              <a:rPr lang="ru-RU" altLang="ru-RU" sz="1600"/>
              <a:t>Женщины составляют 90%</a:t>
            </a:r>
          </a:p>
          <a:p>
            <a:pPr eaLnBrk="1" hangingPunct="1">
              <a:spcBef>
                <a:spcPct val="0"/>
              </a:spcBef>
              <a:buClrTx/>
              <a:buSzTx/>
              <a:buFontTx/>
              <a:buNone/>
            </a:pPr>
            <a:endParaRPr lang="ru-RU" altLang="ru-RU" sz="1600"/>
          </a:p>
          <a:p>
            <a:pPr eaLnBrk="1" hangingPunct="1">
              <a:spcBef>
                <a:spcPct val="0"/>
              </a:spcBef>
              <a:buClrTx/>
              <a:buSzTx/>
              <a:buFontTx/>
              <a:buNone/>
            </a:pPr>
            <a:r>
              <a:rPr lang="ru-RU" altLang="ru-RU" sz="1600"/>
              <a:t>70% - жители г. Екатеринбурга,</a:t>
            </a:r>
          </a:p>
          <a:p>
            <a:pPr eaLnBrk="1" hangingPunct="1">
              <a:spcBef>
                <a:spcPct val="0"/>
              </a:spcBef>
              <a:buClrTx/>
              <a:buSzTx/>
              <a:buFontTx/>
              <a:buNone/>
            </a:pPr>
            <a:endParaRPr lang="ru-RU" altLang="ru-RU" sz="1600"/>
          </a:p>
          <a:p>
            <a:pPr eaLnBrk="1" hangingPunct="1">
              <a:spcBef>
                <a:spcPct val="0"/>
              </a:spcBef>
              <a:buClrTx/>
              <a:buSzTx/>
              <a:buFontTx/>
              <a:buNone/>
            </a:pPr>
            <a:r>
              <a:rPr lang="ru-RU" altLang="ru-RU" sz="1600"/>
              <a:t>30% - проживают в населенных пунктах Свердловской области</a:t>
            </a:r>
          </a:p>
          <a:p>
            <a:pPr eaLnBrk="1" hangingPunct="1">
              <a:spcBef>
                <a:spcPct val="0"/>
              </a:spcBef>
              <a:buClrTx/>
              <a:buSzTx/>
              <a:buFontTx/>
              <a:buNone/>
            </a:pPr>
            <a:endParaRPr lang="ru-RU" altLang="ru-RU" sz="1600"/>
          </a:p>
          <a:p>
            <a:pPr eaLnBrk="1" hangingPunct="1">
              <a:spcBef>
                <a:spcPct val="0"/>
              </a:spcBef>
              <a:buClrTx/>
              <a:buSzTx/>
              <a:buFontTx/>
              <a:buNone/>
            </a:pPr>
            <a:endParaRPr lang="ru-RU" altLang="ru-RU" sz="1600"/>
          </a:p>
        </p:txBody>
      </p:sp>
      <p:sp>
        <p:nvSpPr>
          <p:cNvPr id="9222" name="Text Box 11"/>
          <p:cNvSpPr txBox="1">
            <a:spLocks noChangeArrowheads="1"/>
          </p:cNvSpPr>
          <p:nvPr/>
        </p:nvSpPr>
        <p:spPr bwMode="auto">
          <a:xfrm>
            <a:off x="5076825" y="4292600"/>
            <a:ext cx="406717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0"/>
              </a:spcBef>
              <a:buClrTx/>
              <a:buSzTx/>
              <a:buFontTx/>
              <a:buNone/>
            </a:pPr>
            <a:r>
              <a:rPr lang="ru-RU" altLang="ru-RU" sz="1600" b="1" dirty="0">
                <a:solidFill>
                  <a:schemeClr val="accent1"/>
                </a:solidFill>
              </a:rPr>
              <a:t>68,8%</a:t>
            </a:r>
            <a:r>
              <a:rPr lang="ru-RU" altLang="ru-RU" sz="1600" dirty="0">
                <a:solidFill>
                  <a:schemeClr val="accent1"/>
                </a:solidFill>
              </a:rPr>
              <a:t> </a:t>
            </a:r>
            <a:r>
              <a:rPr lang="ru-RU" altLang="ru-RU" sz="1600" dirty="0"/>
              <a:t>не помнят о заболевании </a:t>
            </a:r>
          </a:p>
          <a:p>
            <a:pPr eaLnBrk="1" hangingPunct="1">
              <a:spcBef>
                <a:spcPct val="0"/>
              </a:spcBef>
              <a:buClrTx/>
              <a:buSzTx/>
              <a:buFontTx/>
              <a:buNone/>
            </a:pPr>
            <a:r>
              <a:rPr lang="ru-RU" altLang="ru-RU" sz="1600" dirty="0"/>
              <a:t>ветряной оспой</a:t>
            </a:r>
          </a:p>
          <a:p>
            <a:pPr eaLnBrk="1" hangingPunct="1">
              <a:spcBef>
                <a:spcPct val="0"/>
              </a:spcBef>
              <a:buClrTx/>
              <a:buSzTx/>
              <a:buFontTx/>
              <a:buNone/>
            </a:pPr>
            <a:endParaRPr lang="ru-RU" altLang="ru-RU" sz="1600" dirty="0"/>
          </a:p>
          <a:p>
            <a:pPr eaLnBrk="1" hangingPunct="1">
              <a:spcBef>
                <a:spcPct val="0"/>
              </a:spcBef>
              <a:buClrTx/>
              <a:buSzTx/>
              <a:buFontTx/>
              <a:buNone/>
            </a:pPr>
            <a:r>
              <a:rPr lang="ru-RU" altLang="ru-RU" sz="1600" b="1" dirty="0">
                <a:solidFill>
                  <a:schemeClr val="accent1"/>
                </a:solidFill>
              </a:rPr>
              <a:t>28,0%</a:t>
            </a:r>
            <a:r>
              <a:rPr lang="ru-RU" altLang="ru-RU" sz="1600" dirty="0">
                <a:solidFill>
                  <a:schemeClr val="accent1"/>
                </a:solidFill>
              </a:rPr>
              <a:t> </a:t>
            </a:r>
            <a:r>
              <a:rPr lang="ru-RU" altLang="ru-RU" sz="1600" dirty="0"/>
              <a:t>утверждают, что болели ветряной оспой в детстве</a:t>
            </a:r>
          </a:p>
          <a:p>
            <a:pPr eaLnBrk="1" hangingPunct="1">
              <a:spcBef>
                <a:spcPct val="0"/>
              </a:spcBef>
              <a:buClrTx/>
              <a:buSzTx/>
              <a:buFontTx/>
              <a:buNone/>
            </a:pPr>
            <a:endParaRPr lang="ru-RU" altLang="ru-RU" sz="1600" dirty="0"/>
          </a:p>
          <a:p>
            <a:pPr eaLnBrk="1" hangingPunct="1">
              <a:spcBef>
                <a:spcPct val="0"/>
              </a:spcBef>
              <a:buClrTx/>
              <a:buSzTx/>
              <a:buFontTx/>
              <a:buNone/>
            </a:pPr>
            <a:r>
              <a:rPr lang="ru-RU" altLang="ru-RU" sz="1600" b="1" dirty="0">
                <a:solidFill>
                  <a:schemeClr val="accent1"/>
                </a:solidFill>
              </a:rPr>
              <a:t>3,2%</a:t>
            </a:r>
            <a:r>
              <a:rPr lang="ru-RU" altLang="ru-RU" sz="1600" dirty="0">
                <a:solidFill>
                  <a:schemeClr val="accent1"/>
                </a:solidFill>
              </a:rPr>
              <a:t> </a:t>
            </a:r>
            <a:r>
              <a:rPr lang="ru-RU" altLang="ru-RU" sz="1600" dirty="0"/>
              <a:t>утверждают, что не болели </a:t>
            </a:r>
          </a:p>
          <a:p>
            <a:pPr eaLnBrk="1" hangingPunct="1">
              <a:spcBef>
                <a:spcPct val="0"/>
              </a:spcBef>
              <a:buClrTx/>
              <a:buSzTx/>
              <a:buFontTx/>
              <a:buNone/>
            </a:pPr>
            <a:r>
              <a:rPr lang="ru-RU" altLang="ru-RU" sz="1600" dirty="0"/>
              <a:t>ветряной оспой в детстве</a:t>
            </a:r>
          </a:p>
          <a:p>
            <a:pPr eaLnBrk="1" hangingPunct="1">
              <a:spcBef>
                <a:spcPct val="0"/>
              </a:spcBef>
              <a:buClrTx/>
              <a:buSzTx/>
              <a:buFontTx/>
              <a:buNone/>
            </a:pPr>
            <a:endParaRPr lang="ru-RU" altLang="ru-RU" sz="1600" dirty="0"/>
          </a:p>
        </p:txBody>
      </p:sp>
      <p:sp>
        <p:nvSpPr>
          <p:cNvPr id="7" name="TextBox 6"/>
          <p:cNvSpPr txBox="1"/>
          <p:nvPr/>
        </p:nvSpPr>
        <p:spPr>
          <a:xfrm>
            <a:off x="2537619" y="6655729"/>
            <a:ext cx="6588491" cy="133203"/>
          </a:xfrm>
          <a:prstGeom prst="rect">
            <a:avLst/>
          </a:prstGeom>
          <a:noFill/>
        </p:spPr>
        <p:txBody>
          <a:bodyPr wrap="square" lIns="0" tIns="0" rIns="0" bIns="0" rtlCol="0">
            <a:noAutofit/>
          </a:bodyPr>
          <a:lstStyle/>
          <a:p>
            <a:pPr algn="r">
              <a:buClr>
                <a:schemeClr val="tx1"/>
              </a:buClr>
            </a:pPr>
            <a:r>
              <a:rPr lang="ru-RU" sz="800" dirty="0"/>
              <a:t>Данные Смирновой С.С., Свердловский областной центр по профилактике и борьбе со СПИД и инфекционными заболеваниями</a:t>
            </a:r>
          </a:p>
        </p:txBody>
      </p:sp>
    </p:spTree>
    <p:extLst>
      <p:ext uri="{BB962C8B-B14F-4D97-AF65-F5344CB8AC3E}">
        <p14:creationId xmlns:p14="http://schemas.microsoft.com/office/powerpoint/2010/main" val="227500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5894" name="Picture 6" descr="http://akvamir-s.ru/image/news/russianflagmap.png"/>
          <p:cNvPicPr>
            <a:picLocks noChangeAspect="1" noChangeArrowheads="1"/>
          </p:cNvPicPr>
          <p:nvPr/>
        </p:nvPicPr>
        <p:blipFill>
          <a:blip r:embed="rId3" cstate="print"/>
          <a:srcRect/>
          <a:stretch>
            <a:fillRect/>
          </a:stretch>
        </p:blipFill>
        <p:spPr bwMode="auto">
          <a:xfrm>
            <a:off x="6035040" y="759655"/>
            <a:ext cx="2931502" cy="1733238"/>
          </a:xfrm>
          <a:prstGeom prst="rect">
            <a:avLst/>
          </a:prstGeom>
          <a:noFill/>
        </p:spPr>
      </p:pic>
      <p:pic>
        <p:nvPicPr>
          <p:cNvPr id="165890" name="Picture 2" descr="http://www.franstyle.ru/images/trueimg/originals/7/4DA8B8E75F9B-7.jpg"/>
          <p:cNvPicPr>
            <a:picLocks noChangeAspect="1" noChangeArrowheads="1"/>
          </p:cNvPicPr>
          <p:nvPr/>
        </p:nvPicPr>
        <p:blipFill>
          <a:blip r:embed="rId4" cstate="print"/>
          <a:srcRect/>
          <a:stretch>
            <a:fillRect/>
          </a:stretch>
        </p:blipFill>
        <p:spPr bwMode="auto">
          <a:xfrm>
            <a:off x="-1" y="915035"/>
            <a:ext cx="3066757" cy="2300068"/>
          </a:xfrm>
          <a:prstGeom prst="rect">
            <a:avLst/>
          </a:prstGeom>
          <a:noFill/>
        </p:spPr>
      </p:pic>
      <p:sp>
        <p:nvSpPr>
          <p:cNvPr id="450563" name="Rectangle 3" descr="Rectangle: Click to edit Master text styles&#10;Second level&#10;Third level&#10;Fourth level&#10;Fifth level"/>
          <p:cNvSpPr>
            <a:spLocks noGrp="1" noChangeArrowheads="1"/>
          </p:cNvSpPr>
          <p:nvPr>
            <p:ph type="body" sz="quarter" idx="14"/>
          </p:nvPr>
        </p:nvSpPr>
        <p:spPr>
          <a:xfrm>
            <a:off x="145774" y="507796"/>
            <a:ext cx="7588803" cy="234950"/>
          </a:xfrm>
        </p:spPr>
        <p:txBody>
          <a:bodyPr>
            <a:noAutofit/>
          </a:bodyPr>
          <a:lstStyle/>
          <a:p>
            <a:pPr marL="640080" lvl="1" indent="-246888">
              <a:buNone/>
              <a:defRPr/>
            </a:pPr>
            <a:r>
              <a:rPr lang="ru-RU" sz="3000" b="1" dirty="0">
                <a:solidFill>
                  <a:schemeClr val="bg2">
                    <a:lumMod val="75000"/>
                  </a:schemeClr>
                </a:solidFill>
                <a:latin typeface="Arial" pitchFamily="34" charset="0"/>
                <a:cs typeface="Arial" pitchFamily="34" charset="0"/>
              </a:rPr>
              <a:t>60 млн. сл</a:t>
            </a:r>
            <a:r>
              <a:rPr lang="ru-RU" sz="3000" b="1" baseline="30000" dirty="0">
                <a:solidFill>
                  <a:schemeClr val="bg2">
                    <a:lumMod val="75000"/>
                  </a:schemeClr>
                </a:solidFill>
                <a:latin typeface="Arial" pitchFamily="34" charset="0"/>
                <a:cs typeface="Arial" pitchFamily="34" charset="0"/>
              </a:rPr>
              <a:t>1</a:t>
            </a:r>
            <a:r>
              <a:rPr lang="ru-RU" sz="3000" b="1" dirty="0">
                <a:solidFill>
                  <a:schemeClr val="bg2">
                    <a:lumMod val="75000"/>
                  </a:schemeClr>
                </a:solidFill>
                <a:latin typeface="Arial" pitchFamily="34" charset="0"/>
                <a:cs typeface="Arial" pitchFamily="34" charset="0"/>
              </a:rPr>
              <a:t>. </a:t>
            </a:r>
          </a:p>
        </p:txBody>
      </p:sp>
      <p:sp>
        <p:nvSpPr>
          <p:cNvPr id="5" name="Text Placeholder 11"/>
          <p:cNvSpPr txBox="1">
            <a:spLocks/>
          </p:cNvSpPr>
          <p:nvPr/>
        </p:nvSpPr>
        <p:spPr>
          <a:xfrm>
            <a:off x="392802" y="6622026"/>
            <a:ext cx="8751197" cy="244385"/>
          </a:xfrm>
          <a:prstGeom prst="rect">
            <a:avLst/>
          </a:prstGeom>
        </p:spPr>
        <p:txBody>
          <a:bodyPr anchor="b"/>
          <a:lstStyle/>
          <a:p>
            <a:pPr marL="84138" marR="0" lvl="0" indent="-84138" algn="l" defTabSz="914400" rtl="0" eaLnBrk="0" fontAlgn="base" latinLnBrk="0" hangingPunct="0">
              <a:lnSpc>
                <a:spcPct val="100000"/>
              </a:lnSpc>
              <a:spcBef>
                <a:spcPts val="0"/>
              </a:spcBef>
              <a:spcAft>
                <a:spcPct val="0"/>
              </a:spcAft>
              <a:buClrTx/>
              <a:buSzTx/>
              <a:buAutoNum type="arabicPeriod"/>
              <a:tabLst/>
              <a:defRPr/>
            </a:pPr>
            <a:r>
              <a:rPr kumimoji="0" lang="fr-BE" sz="800" b="0" i="0" u="none" strike="noStrike" kern="1200" cap="none" spc="0" normalizeH="0" baseline="0" noProof="0" dirty="0">
                <a:ln>
                  <a:noFill/>
                </a:ln>
                <a:effectLst/>
                <a:uLnTx/>
                <a:uFillTx/>
                <a:latin typeface="+mn-lt"/>
                <a:ea typeface="+mn-ea"/>
                <a:cs typeface="+mn-cs"/>
              </a:rPr>
              <a:t>World </a:t>
            </a:r>
            <a:r>
              <a:rPr kumimoji="0" lang="fr-BE" sz="800" b="0" i="0" u="none" strike="noStrike" kern="1200" cap="none" spc="0" normalizeH="0" baseline="0" noProof="0" dirty="0" err="1">
                <a:ln>
                  <a:noFill/>
                </a:ln>
                <a:effectLst/>
                <a:uLnTx/>
                <a:uFillTx/>
                <a:latin typeface="+mn-lt"/>
                <a:ea typeface="+mn-ea"/>
                <a:cs typeface="+mn-cs"/>
              </a:rPr>
              <a:t>Health</a:t>
            </a:r>
            <a:r>
              <a:rPr kumimoji="0" lang="fr-BE" sz="800" b="0" i="0" u="none" strike="noStrike" kern="1200" cap="none" spc="0" normalizeH="0" baseline="0" noProof="0" dirty="0">
                <a:ln>
                  <a:noFill/>
                </a:ln>
                <a:effectLst/>
                <a:uLnTx/>
                <a:uFillTx/>
                <a:latin typeface="+mn-lt"/>
                <a:ea typeface="+mn-ea"/>
                <a:cs typeface="+mn-cs"/>
              </a:rPr>
              <a:t> </a:t>
            </a:r>
            <a:r>
              <a:rPr kumimoji="0" lang="fr-BE" sz="800" b="0" i="0" u="none" strike="noStrike" kern="1200" cap="none" spc="0" normalizeH="0" baseline="0" noProof="0" dirty="0" err="1">
                <a:ln>
                  <a:noFill/>
                </a:ln>
                <a:effectLst/>
                <a:uLnTx/>
                <a:uFillTx/>
                <a:latin typeface="+mn-lt"/>
                <a:ea typeface="+mn-ea"/>
                <a:cs typeface="+mn-cs"/>
              </a:rPr>
              <a:t>Organization</a:t>
            </a:r>
            <a:r>
              <a:rPr kumimoji="0" lang="fr-BE" sz="800" b="0" i="0" u="none" strike="noStrike" kern="1200" cap="none" spc="0" normalizeH="0" baseline="0" noProof="0" dirty="0">
                <a:ln>
                  <a:noFill/>
                </a:ln>
                <a:effectLst/>
                <a:uLnTx/>
                <a:uFillTx/>
                <a:latin typeface="+mn-lt"/>
                <a:ea typeface="+mn-ea"/>
                <a:cs typeface="+mn-cs"/>
              </a:rPr>
              <a:t>. </a:t>
            </a:r>
            <a:r>
              <a:rPr kumimoji="0" lang="fr-BE" sz="800" b="0" i="1" u="none" strike="noStrike" kern="1200" cap="none" spc="0" normalizeH="0" baseline="0" noProof="0" dirty="0" err="1">
                <a:ln>
                  <a:noFill/>
                </a:ln>
                <a:effectLst/>
                <a:uLnTx/>
                <a:uFillTx/>
                <a:latin typeface="+mn-lt"/>
                <a:ea typeface="+mn-ea"/>
                <a:cs typeface="+mn-cs"/>
              </a:rPr>
              <a:t>Wkly</a:t>
            </a:r>
            <a:r>
              <a:rPr kumimoji="0" lang="fr-BE" sz="800" b="0" i="1" u="none" strike="noStrike" kern="1200" cap="none" spc="0" normalizeH="0" baseline="0" noProof="0" dirty="0">
                <a:ln>
                  <a:noFill/>
                </a:ln>
                <a:effectLst/>
                <a:uLnTx/>
                <a:uFillTx/>
                <a:latin typeface="+mn-lt"/>
                <a:ea typeface="+mn-ea"/>
                <a:cs typeface="+mn-cs"/>
              </a:rPr>
              <a:t> </a:t>
            </a:r>
            <a:r>
              <a:rPr kumimoji="0" lang="fr-BE" sz="800" b="0" i="1" u="none" strike="noStrike" kern="1200" cap="none" spc="0" normalizeH="0" baseline="0" noProof="0" dirty="0" err="1">
                <a:ln>
                  <a:noFill/>
                </a:ln>
                <a:effectLst/>
                <a:uLnTx/>
                <a:uFillTx/>
                <a:latin typeface="+mn-lt"/>
                <a:ea typeface="+mn-ea"/>
                <a:cs typeface="+mn-cs"/>
              </a:rPr>
              <a:t>Epidemiol</a:t>
            </a:r>
            <a:r>
              <a:rPr kumimoji="0" lang="fr-BE" sz="800" b="0" i="1" u="none" strike="noStrike" kern="1200" cap="none" spc="0" normalizeH="0" baseline="0" noProof="0" dirty="0">
                <a:ln>
                  <a:noFill/>
                </a:ln>
                <a:effectLst/>
                <a:uLnTx/>
                <a:uFillTx/>
                <a:latin typeface="+mn-lt"/>
                <a:ea typeface="+mn-ea"/>
                <a:cs typeface="+mn-cs"/>
              </a:rPr>
              <a:t> </a:t>
            </a:r>
            <a:r>
              <a:rPr kumimoji="0" lang="fr-BE" sz="800" b="0" i="1" u="none" strike="noStrike" kern="1200" cap="none" spc="0" normalizeH="0" baseline="0" noProof="0" dirty="0" err="1">
                <a:ln>
                  <a:noFill/>
                </a:ln>
                <a:effectLst/>
                <a:uLnTx/>
                <a:uFillTx/>
                <a:latin typeface="+mn-lt"/>
                <a:ea typeface="+mn-ea"/>
                <a:cs typeface="+mn-cs"/>
              </a:rPr>
              <a:t>Rec</a:t>
            </a:r>
            <a:r>
              <a:rPr kumimoji="0" lang="fr-BE" sz="800" b="0" i="0" u="none" strike="noStrike" kern="1200" cap="none" spc="0" normalizeH="0" baseline="0" noProof="0" dirty="0">
                <a:ln>
                  <a:noFill/>
                </a:ln>
                <a:effectLst/>
                <a:uLnTx/>
                <a:uFillTx/>
                <a:latin typeface="+mn-lt"/>
                <a:ea typeface="+mn-ea"/>
                <a:cs typeface="+mn-cs"/>
              </a:rPr>
              <a:t> 2014; </a:t>
            </a:r>
            <a:r>
              <a:rPr kumimoji="0" lang="fr-BE" sz="800" b="1" i="0" u="none" strike="noStrike" kern="1200" cap="none" spc="0" normalizeH="0" baseline="0" noProof="0" dirty="0">
                <a:ln>
                  <a:noFill/>
                </a:ln>
                <a:effectLst/>
                <a:uLnTx/>
                <a:uFillTx/>
                <a:latin typeface="+mn-lt"/>
                <a:ea typeface="+mn-ea"/>
                <a:cs typeface="+mn-cs"/>
              </a:rPr>
              <a:t>89</a:t>
            </a:r>
            <a:r>
              <a:rPr kumimoji="0" lang="fr-BE" sz="800" b="0" i="0" u="none" strike="noStrike" kern="1200" cap="none" spc="0" normalizeH="0" baseline="0" noProof="0" dirty="0">
                <a:ln>
                  <a:noFill/>
                </a:ln>
                <a:effectLst/>
                <a:uLnTx/>
                <a:uFillTx/>
                <a:latin typeface="+mn-lt"/>
                <a:ea typeface="+mn-ea"/>
                <a:cs typeface="+mn-cs"/>
              </a:rPr>
              <a:t>: 265–87; </a:t>
            </a:r>
            <a:endParaRPr kumimoji="0" lang="ru-RU" sz="800" b="0" i="0" u="none" strike="noStrike" kern="1200" cap="none" spc="0" normalizeH="0" baseline="0" noProof="0" dirty="0">
              <a:ln>
                <a:noFill/>
              </a:ln>
              <a:effectLst/>
              <a:uLnTx/>
              <a:uFillTx/>
              <a:latin typeface="+mn-lt"/>
              <a:ea typeface="+mn-ea"/>
              <a:cs typeface="+mn-cs"/>
            </a:endParaRPr>
          </a:p>
          <a:p>
            <a:pPr marL="84138" marR="0" lvl="0" indent="-84138" algn="l" defTabSz="914400" rtl="0" eaLnBrk="0" fontAlgn="base" latinLnBrk="0" hangingPunct="0">
              <a:lnSpc>
                <a:spcPct val="100000"/>
              </a:lnSpc>
              <a:spcBef>
                <a:spcPts val="0"/>
              </a:spcBef>
              <a:spcAft>
                <a:spcPct val="0"/>
              </a:spcAft>
              <a:buClrTx/>
              <a:buSzTx/>
              <a:tabLst/>
              <a:defRPr/>
            </a:pPr>
            <a:r>
              <a:rPr kumimoji="0" lang="fr-BE" sz="800" b="0" i="0" u="none" strike="noStrike" kern="1200" cap="none" spc="0" normalizeH="0" baseline="0" noProof="0" dirty="0">
                <a:ln>
                  <a:noFill/>
                </a:ln>
                <a:effectLst/>
                <a:uLnTx/>
                <a:uFillTx/>
                <a:latin typeface="+mn-lt"/>
                <a:ea typeface="+mn-ea"/>
                <a:cs typeface="+mn-cs"/>
              </a:rPr>
              <a:t>2.</a:t>
            </a:r>
            <a:r>
              <a:rPr lang="ru-RU" sz="800" dirty="0"/>
              <a:t>Государственный доклад«О состоянии </a:t>
            </a:r>
            <a:r>
              <a:rPr lang="ru-RU" sz="800" dirty="0" err="1"/>
              <a:t>санитарно-эпидемиологическогоБлагополучия</a:t>
            </a:r>
            <a:r>
              <a:rPr lang="en-US" sz="800" dirty="0"/>
              <a:t> </a:t>
            </a:r>
            <a:r>
              <a:rPr lang="ru-RU" sz="800" dirty="0"/>
              <a:t>населения Российской Федерации 2016 году» </a:t>
            </a:r>
            <a:r>
              <a:rPr lang="en-US" sz="800" i="1" dirty="0"/>
              <a:t>http://rospotrebnadzor.ru/documents/details.php</a:t>
            </a:r>
            <a:endParaRPr lang="en-GB" sz="800" dirty="0"/>
          </a:p>
          <a:p>
            <a:pPr marL="342900" marR="0" lvl="0" indent="-342900" algn="l" defTabSz="914400" rtl="0" eaLnBrk="0" fontAlgn="base" latinLnBrk="0" hangingPunct="0">
              <a:lnSpc>
                <a:spcPct val="100000"/>
              </a:lnSpc>
              <a:spcBef>
                <a:spcPts val="0"/>
              </a:spcBef>
              <a:spcAft>
                <a:spcPct val="0"/>
              </a:spcAft>
              <a:buClrTx/>
              <a:buSzTx/>
              <a:buFont typeface="Arial" charset="0"/>
              <a:buChar char="•"/>
              <a:tabLst/>
              <a:defRPr/>
            </a:pPr>
            <a:endParaRPr kumimoji="0" lang="en-GB" sz="800" b="0" i="0" u="none" strike="noStrike" kern="1200" cap="none" spc="0" normalizeH="0" baseline="0" noProof="0" dirty="0">
              <a:ln>
                <a:noFill/>
              </a:ln>
              <a:effectLst/>
              <a:uLnTx/>
              <a:uFillTx/>
              <a:latin typeface="+mn-lt"/>
              <a:ea typeface="+mn-ea"/>
              <a:cs typeface="+mn-cs"/>
            </a:endParaRPr>
          </a:p>
        </p:txBody>
      </p:sp>
      <p:sp>
        <p:nvSpPr>
          <p:cNvPr id="6" name="Title 1"/>
          <p:cNvSpPr txBox="1">
            <a:spLocks/>
          </p:cNvSpPr>
          <p:nvPr/>
        </p:nvSpPr>
        <p:spPr>
          <a:xfrm>
            <a:off x="253218" y="168812"/>
            <a:ext cx="8721969" cy="379828"/>
          </a:xfrm>
          <a:prstGeom prst="rect">
            <a:avLst/>
          </a:prstGeom>
        </p:spPr>
        <p:txBody>
          <a:bodyPr/>
          <a:lstStyle/>
          <a:p>
            <a:pPr marL="0" marR="0" lvl="0" indent="0" algn="l" defTabSz="457200" rtl="0" eaLnBrk="1" fontAlgn="auto" latinLnBrk="0" hangingPunct="1">
              <a:lnSpc>
                <a:spcPct val="80000"/>
              </a:lnSpc>
              <a:spcBef>
                <a:spcPct val="0"/>
              </a:spcBef>
              <a:spcAft>
                <a:spcPts val="0"/>
              </a:spcAft>
              <a:buClrTx/>
              <a:buSzTx/>
              <a:buFontTx/>
              <a:buNone/>
              <a:tabLst/>
              <a:defRPr/>
            </a:pPr>
            <a:r>
              <a:rPr kumimoji="0" lang="ru-RU" sz="2400" b="1" i="0" u="none" strike="noStrike" kern="1200" cap="none" spc="0" normalizeH="0" baseline="0" noProof="0" dirty="0">
                <a:ln>
                  <a:noFill/>
                </a:ln>
                <a:solidFill>
                  <a:schemeClr val="bg2"/>
                </a:solidFill>
                <a:effectLst/>
                <a:uLnTx/>
                <a:uFillTx/>
                <a:latin typeface="Arial" pitchFamily="34" charset="0"/>
                <a:ea typeface="+mj-ea"/>
                <a:cs typeface="Arial" pitchFamily="34" charset="0"/>
              </a:rPr>
              <a:t>Ветряная оспа: бремя инфекционного заболевания</a:t>
            </a:r>
            <a:endParaRPr kumimoji="0" lang="en-GB" sz="2400" b="1" i="0" u="none" strike="noStrike" kern="1200" cap="none" spc="0" normalizeH="0" baseline="0" noProof="0" dirty="0">
              <a:ln>
                <a:noFill/>
              </a:ln>
              <a:solidFill>
                <a:schemeClr val="bg2"/>
              </a:solidFill>
              <a:effectLst/>
              <a:uLnTx/>
              <a:uFillTx/>
              <a:latin typeface="Arial" pitchFamily="34" charset="0"/>
              <a:ea typeface="+mj-ea"/>
              <a:cs typeface="Arial" pitchFamily="34" charset="0"/>
            </a:endParaRPr>
          </a:p>
        </p:txBody>
      </p:sp>
      <p:sp>
        <p:nvSpPr>
          <p:cNvPr id="8" name="Прямоугольник 7"/>
          <p:cNvSpPr/>
          <p:nvPr/>
        </p:nvSpPr>
        <p:spPr>
          <a:xfrm>
            <a:off x="4570669" y="541089"/>
            <a:ext cx="3038623" cy="707886"/>
          </a:xfrm>
          <a:prstGeom prst="rect">
            <a:avLst/>
          </a:prstGeom>
        </p:spPr>
        <p:txBody>
          <a:bodyPr wrap="square">
            <a:spAutoFit/>
          </a:bodyPr>
          <a:lstStyle/>
          <a:p>
            <a:pPr marL="0" lvl="1" algn="ctr">
              <a:defRPr/>
            </a:pPr>
            <a:r>
              <a:rPr lang="ru-RU" sz="2000" b="1" dirty="0">
                <a:solidFill>
                  <a:schemeClr val="bg2">
                    <a:lumMod val="75000"/>
                  </a:schemeClr>
                </a:solidFill>
                <a:latin typeface="Arial" pitchFamily="34" charset="0"/>
                <a:cs typeface="Arial" pitchFamily="34" charset="0"/>
              </a:rPr>
              <a:t>От 700000 до 800000 ежегодно</a:t>
            </a:r>
            <a:r>
              <a:rPr lang="en-US" sz="2000" b="1" baseline="30000" dirty="0">
                <a:solidFill>
                  <a:schemeClr val="bg2">
                    <a:lumMod val="75000"/>
                  </a:schemeClr>
                </a:solidFill>
                <a:latin typeface="Arial" pitchFamily="34" charset="0"/>
                <a:cs typeface="Arial" pitchFamily="34" charset="0"/>
              </a:rPr>
              <a:t>2</a:t>
            </a:r>
            <a:endParaRPr lang="ru-RU" sz="2000" b="1" baseline="30000" dirty="0">
              <a:solidFill>
                <a:schemeClr val="bg2">
                  <a:lumMod val="75000"/>
                </a:schemeClr>
              </a:solidFill>
              <a:latin typeface="Arial" pitchFamily="34" charset="0"/>
              <a:cs typeface="Arial" pitchFamily="34" charset="0"/>
            </a:endParaRPr>
          </a:p>
        </p:txBody>
      </p:sp>
      <p:graphicFrame>
        <p:nvGraphicFramePr>
          <p:cNvPr id="9" name="Схема 8"/>
          <p:cNvGraphicFramePr/>
          <p:nvPr>
            <p:extLst/>
          </p:nvPr>
        </p:nvGraphicFramePr>
        <p:xfrm>
          <a:off x="2855740" y="1125415"/>
          <a:ext cx="3094893" cy="15193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0" name="Схема 9"/>
          <p:cNvGraphicFramePr/>
          <p:nvPr/>
        </p:nvGraphicFramePr>
        <p:xfrm>
          <a:off x="275772" y="3976915"/>
          <a:ext cx="4130096" cy="312939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1" name="Схема 10"/>
          <p:cNvGraphicFramePr/>
          <p:nvPr/>
        </p:nvGraphicFramePr>
        <p:xfrm>
          <a:off x="653143" y="3319975"/>
          <a:ext cx="1485145" cy="1556825"/>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12" name="Схема 11"/>
          <p:cNvGraphicFramePr/>
          <p:nvPr>
            <p:extLst>
              <p:ext uri="{D42A27DB-BD31-4B8C-83A1-F6EECF244321}">
                <p14:modId xmlns:p14="http://schemas.microsoft.com/office/powerpoint/2010/main" val="480143533"/>
              </p:ext>
            </p:extLst>
          </p:nvPr>
        </p:nvGraphicFramePr>
        <p:xfrm>
          <a:off x="5050301" y="2602522"/>
          <a:ext cx="4093699" cy="3699803"/>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spTree>
    <p:extLst>
      <p:ext uri="{BB962C8B-B14F-4D97-AF65-F5344CB8AC3E}">
        <p14:creationId xmlns:p14="http://schemas.microsoft.com/office/powerpoint/2010/main" val="348128634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391550" y="188199"/>
            <a:ext cx="8345271" cy="738664"/>
          </a:xfrm>
        </p:spPr>
        <p:txBody>
          <a:bodyPr>
            <a:normAutofit fontScale="90000"/>
          </a:bodyPr>
          <a:lstStyle/>
          <a:p>
            <a:pPr eaLnBrk="1" hangingPunct="1">
              <a:defRPr/>
            </a:pPr>
            <a:r>
              <a:rPr lang="ru-RU" altLang="ru-RU" sz="2400" dirty="0">
                <a:solidFill>
                  <a:schemeClr val="accent1"/>
                </a:solidFill>
              </a:rPr>
              <a:t>Результаты обследования персонала областного перинатального центра на наличие антител к вирусу ветряной оспы</a:t>
            </a:r>
          </a:p>
        </p:txBody>
      </p:sp>
      <p:graphicFrame>
        <p:nvGraphicFramePr>
          <p:cNvPr id="10243" name="Object 9"/>
          <p:cNvGraphicFramePr>
            <a:graphicFrameLocks noGrp="1" noChangeAspect="1"/>
          </p:cNvGraphicFramePr>
          <p:nvPr>
            <p:ph sz="half" idx="1"/>
            <p:extLst>
              <p:ext uri="{D42A27DB-BD31-4B8C-83A1-F6EECF244321}">
                <p14:modId xmlns:p14="http://schemas.microsoft.com/office/powerpoint/2010/main" val="2975335420"/>
              </p:ext>
            </p:extLst>
          </p:nvPr>
        </p:nvGraphicFramePr>
        <p:xfrm>
          <a:off x="391550" y="1513490"/>
          <a:ext cx="8501625" cy="2821660"/>
        </p:xfrm>
        <a:graphic>
          <a:graphicData uri="http://schemas.openxmlformats.org/presentationml/2006/ole">
            <mc:AlternateContent xmlns:mc="http://schemas.openxmlformats.org/markup-compatibility/2006">
              <mc:Choice xmlns:v="urn:schemas-microsoft-com:vml" Requires="v">
                <p:oleObj spid="_x0000_s5168" name="Диаграмма" r:id="rId3" imgW="7543768" imgH="1981312" progId="MSGraph.Chart.8">
                  <p:embed followColorScheme="full"/>
                </p:oleObj>
              </mc:Choice>
              <mc:Fallback>
                <p:oleObj name="Диаграмма" r:id="rId3" imgW="7543768" imgH="1981312" progId="MSGraph.Chart.8">
                  <p:embed followColorScheme="full"/>
                  <p:pic>
                    <p:nvPicPr>
                      <p:cNvPr id="10243" name="Object 9"/>
                      <p:cNvPicPr>
                        <a:picLocks noChangeAspect="1" noChangeArrowheads="1"/>
                      </p:cNvPicPr>
                      <p:nvPr/>
                    </p:nvPicPr>
                    <p:blipFill>
                      <a:blip r:embed="rId4"/>
                      <a:srcRect/>
                      <a:stretch>
                        <a:fillRect/>
                      </a:stretch>
                    </p:blipFill>
                    <p:spPr bwMode="auto">
                      <a:xfrm>
                        <a:off x="391550" y="1513490"/>
                        <a:ext cx="8501625" cy="2821660"/>
                      </a:xfrm>
                      <a:prstGeom prst="rect">
                        <a:avLst/>
                      </a:prstGeom>
                      <a:noFill/>
                      <a:ln>
                        <a:noFill/>
                      </a:ln>
                      <a:extLst/>
                    </p:spPr>
                  </p:pic>
                </p:oleObj>
              </mc:Fallback>
            </mc:AlternateContent>
          </a:graphicData>
        </a:graphic>
      </p:graphicFrame>
      <p:sp>
        <p:nvSpPr>
          <p:cNvPr id="97284" name="Rectangle 4"/>
          <p:cNvSpPr>
            <a:spLocks noGrp="1" noChangeArrowheads="1"/>
          </p:cNvSpPr>
          <p:nvPr>
            <p:ph type="body" sz="half" idx="2"/>
          </p:nvPr>
        </p:nvSpPr>
        <p:spPr>
          <a:xfrm>
            <a:off x="539750" y="4335150"/>
            <a:ext cx="8197071" cy="2232025"/>
          </a:xfrm>
        </p:spPr>
        <p:txBody>
          <a:bodyPr/>
          <a:lstStyle/>
          <a:p>
            <a:pPr eaLnBrk="1" hangingPunct="1">
              <a:lnSpc>
                <a:spcPct val="80000"/>
              </a:lnSpc>
              <a:defRPr/>
            </a:pPr>
            <a:r>
              <a:rPr lang="ru-RU" altLang="ru-RU" sz="1600" dirty="0"/>
              <a:t>Всего обследовано на наличие антител к вирусу ветряной оспы 211 человек персонала (84,4% от числа контактных).</a:t>
            </a:r>
          </a:p>
          <a:p>
            <a:pPr eaLnBrk="1" hangingPunct="1">
              <a:lnSpc>
                <a:spcPct val="80000"/>
              </a:lnSpc>
              <a:defRPr/>
            </a:pPr>
            <a:endParaRPr lang="ru-RU" altLang="ru-RU" sz="1600" dirty="0"/>
          </a:p>
          <a:p>
            <a:pPr eaLnBrk="1" hangingPunct="1">
              <a:lnSpc>
                <a:spcPct val="80000"/>
              </a:lnSpc>
              <a:defRPr/>
            </a:pPr>
            <a:r>
              <a:rPr lang="ru-RU" altLang="ru-RU" sz="1600" dirty="0"/>
              <a:t>Выявлено 15 человек </a:t>
            </a:r>
            <a:r>
              <a:rPr lang="ru-RU" altLang="ru-RU" sz="1600" dirty="0" err="1"/>
              <a:t>серонегативных</a:t>
            </a:r>
            <a:r>
              <a:rPr lang="ru-RU" altLang="ru-RU" sz="1600" dirty="0"/>
              <a:t> к вирусу ветряной оспы (7,1%), в том числе в старших возрастных группах.</a:t>
            </a:r>
          </a:p>
          <a:p>
            <a:pPr eaLnBrk="1" hangingPunct="1">
              <a:lnSpc>
                <a:spcPct val="80000"/>
              </a:lnSpc>
              <a:defRPr/>
            </a:pPr>
            <a:endParaRPr lang="ru-RU" altLang="ru-RU" sz="1600" dirty="0"/>
          </a:p>
          <a:p>
            <a:pPr eaLnBrk="1" hangingPunct="1">
              <a:lnSpc>
                <a:spcPct val="80000"/>
              </a:lnSpc>
              <a:defRPr/>
            </a:pPr>
            <a:r>
              <a:rPr lang="ru-RU" altLang="ru-RU" sz="1600" dirty="0"/>
              <a:t>Было принято решение об иммунизации контактных сотрудников по результатам скрининга (всего привито 44 человека, в </a:t>
            </a:r>
            <a:r>
              <a:rPr lang="ru-RU" altLang="ru-RU" sz="1600" dirty="0" err="1"/>
              <a:t>т.ч</a:t>
            </a:r>
            <a:r>
              <a:rPr lang="ru-RU" altLang="ru-RU" sz="1600" dirty="0"/>
              <a:t>. 15- </a:t>
            </a:r>
            <a:r>
              <a:rPr lang="ru-RU" altLang="ru-RU" sz="1600" dirty="0" err="1"/>
              <a:t>серонегативных</a:t>
            </a:r>
            <a:r>
              <a:rPr lang="ru-RU" altLang="ru-RU" sz="1600" dirty="0"/>
              <a:t>).</a:t>
            </a:r>
          </a:p>
        </p:txBody>
      </p:sp>
      <p:sp>
        <p:nvSpPr>
          <p:cNvPr id="97285" name="Text Box 5"/>
          <p:cNvSpPr txBox="1">
            <a:spLocks noChangeArrowheads="1"/>
          </p:cNvSpPr>
          <p:nvPr/>
        </p:nvSpPr>
        <p:spPr bwMode="auto">
          <a:xfrm>
            <a:off x="4340456" y="1104960"/>
            <a:ext cx="4548041" cy="553998"/>
          </a:xfrm>
          <a:prstGeom prst="rect">
            <a:avLst/>
          </a:prstGeom>
          <a:noFill/>
          <a:ln>
            <a:noFill/>
          </a:ln>
          <a:effectLst/>
          <a:extLst/>
        </p:spPr>
        <p:txBody>
          <a:bodyPr wrap="none">
            <a:spAutoFit/>
          </a:bodyPr>
          <a:lstStyle/>
          <a:p>
            <a:pPr algn="r" eaLnBrk="1" hangingPunct="1">
              <a:defRPr/>
            </a:pPr>
            <a:r>
              <a:rPr lang="ru-RU" altLang="ru-RU" sz="1000" b="1" i="1" dirty="0"/>
              <a:t>Исследования проведены в вирусологической лаборатории </a:t>
            </a:r>
          </a:p>
          <a:p>
            <a:pPr algn="r" eaLnBrk="1" hangingPunct="1">
              <a:defRPr/>
            </a:pPr>
            <a:r>
              <a:rPr lang="ru-RU" altLang="ru-RU" sz="1000" b="1" i="1" dirty="0"/>
              <a:t>ФБУЗ «Центр гигиены и эпидемиологии в Свердловской области </a:t>
            </a:r>
          </a:p>
          <a:p>
            <a:pPr algn="r" eaLnBrk="1" hangingPunct="1">
              <a:defRPr/>
            </a:pPr>
            <a:r>
              <a:rPr lang="ru-RU" altLang="ru-RU" sz="1000" b="1" i="1" dirty="0"/>
              <a:t>на договорной основе</a:t>
            </a:r>
          </a:p>
        </p:txBody>
      </p:sp>
      <p:sp>
        <p:nvSpPr>
          <p:cNvPr id="8" name="TextBox 7"/>
          <p:cNvSpPr txBox="1"/>
          <p:nvPr/>
        </p:nvSpPr>
        <p:spPr>
          <a:xfrm>
            <a:off x="179388" y="6517845"/>
            <a:ext cx="6588491" cy="312590"/>
          </a:xfrm>
          <a:prstGeom prst="rect">
            <a:avLst/>
          </a:prstGeom>
          <a:noFill/>
        </p:spPr>
        <p:txBody>
          <a:bodyPr wrap="square" lIns="0" tIns="0" rIns="0" bIns="0" rtlCol="0">
            <a:noAutofit/>
          </a:bodyPr>
          <a:lstStyle/>
          <a:p>
            <a:pPr>
              <a:buClr>
                <a:schemeClr val="tx1"/>
              </a:buClr>
            </a:pPr>
            <a:r>
              <a:rPr lang="ru-RU" sz="800" dirty="0"/>
              <a:t>Собственные данные Смирновой СС</a:t>
            </a:r>
          </a:p>
        </p:txBody>
      </p:sp>
    </p:spTree>
    <p:extLst>
      <p:ext uri="{BB962C8B-B14F-4D97-AF65-F5344CB8AC3E}">
        <p14:creationId xmlns:p14="http://schemas.microsoft.com/office/powerpoint/2010/main" val="1482208152"/>
      </p:ext>
    </p:extLst>
  </p:cSld>
  <p:clrMapOvr>
    <a:masterClrMapping/>
  </p:clrMapOvr>
  <p:transition>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82138" y="304800"/>
            <a:ext cx="8128462" cy="430887"/>
          </a:xfrm>
        </p:spPr>
        <p:txBody>
          <a:bodyPr/>
          <a:lstStyle/>
          <a:p>
            <a:r>
              <a:rPr lang="ru-RU" sz="2800" dirty="0">
                <a:solidFill>
                  <a:schemeClr val="accent1"/>
                </a:solidFill>
              </a:rPr>
              <a:t>Описание 1-го случая ветряной оспы </a:t>
            </a:r>
          </a:p>
        </p:txBody>
      </p:sp>
      <p:sp>
        <p:nvSpPr>
          <p:cNvPr id="21512" name="Rectangle 8"/>
          <p:cNvSpPr>
            <a:spLocks noGrp="1" noChangeArrowheads="1"/>
          </p:cNvSpPr>
          <p:nvPr>
            <p:ph type="body" sz="half" idx="1"/>
          </p:nvPr>
        </p:nvSpPr>
        <p:spPr>
          <a:xfrm>
            <a:off x="394494" y="1166899"/>
            <a:ext cx="6049169" cy="4824413"/>
          </a:xfrm>
        </p:spPr>
        <p:txBody>
          <a:bodyPr/>
          <a:lstStyle/>
          <a:p>
            <a:pPr>
              <a:lnSpc>
                <a:spcPct val="80000"/>
              </a:lnSpc>
              <a:spcAft>
                <a:spcPct val="15000"/>
              </a:spcAft>
            </a:pPr>
            <a:r>
              <a:rPr lang="ru-RU" sz="1400" dirty="0">
                <a:effectLst/>
              </a:rPr>
              <a:t>Дата поступления в ОПЦ - 10.08.12г.</a:t>
            </a:r>
          </a:p>
          <a:p>
            <a:pPr>
              <a:lnSpc>
                <a:spcPct val="80000"/>
              </a:lnSpc>
              <a:spcAft>
                <a:spcPct val="15000"/>
              </a:spcAft>
            </a:pPr>
            <a:r>
              <a:rPr lang="ru-RU" sz="1400" dirty="0">
                <a:effectLst/>
              </a:rPr>
              <a:t>Диагноз при поступлении: беременность 40 </a:t>
            </a:r>
            <a:r>
              <a:rPr lang="ru-RU" sz="1400" dirty="0" err="1">
                <a:effectLst/>
              </a:rPr>
              <a:t>нед</a:t>
            </a:r>
            <a:r>
              <a:rPr lang="ru-RU" sz="1400" dirty="0">
                <a:effectLst/>
              </a:rPr>
              <a:t>. ОАГА. Сальмонеллез в 32 </a:t>
            </a:r>
            <a:r>
              <a:rPr lang="ru-RU" sz="1400" dirty="0" err="1">
                <a:effectLst/>
              </a:rPr>
              <a:t>нед</a:t>
            </a:r>
            <a:r>
              <a:rPr lang="ru-RU" sz="1400" dirty="0">
                <a:effectLst/>
              </a:rPr>
              <a:t>.</a:t>
            </a:r>
          </a:p>
          <a:p>
            <a:pPr>
              <a:lnSpc>
                <a:spcPct val="80000"/>
              </a:lnSpc>
              <a:spcAft>
                <a:spcPct val="15000"/>
              </a:spcAft>
            </a:pPr>
            <a:endParaRPr lang="ru-RU" sz="1400" b="1" dirty="0">
              <a:effectLst/>
            </a:endParaRPr>
          </a:p>
          <a:p>
            <a:pPr>
              <a:lnSpc>
                <a:spcPct val="80000"/>
              </a:lnSpc>
              <a:spcAft>
                <a:spcPct val="15000"/>
              </a:spcAft>
            </a:pPr>
            <a:r>
              <a:rPr lang="ru-RU" sz="1400" b="1" dirty="0">
                <a:effectLst/>
              </a:rPr>
              <a:t>12.08.12г</a:t>
            </a:r>
            <a:r>
              <a:rPr lang="ru-RU" sz="1400" dirty="0">
                <a:effectLst/>
              </a:rPr>
              <a:t> появилась полиморфная сыпь на шее, спине, животе, груди, единичные высыпания на внутренней поверхности бедер, зуд.</a:t>
            </a:r>
            <a:endParaRPr lang="ru-RU" sz="1400" b="1" dirty="0">
              <a:effectLst/>
            </a:endParaRPr>
          </a:p>
          <a:p>
            <a:pPr>
              <a:lnSpc>
                <a:spcPct val="80000"/>
              </a:lnSpc>
              <a:spcAft>
                <a:spcPct val="15000"/>
              </a:spcAft>
            </a:pPr>
            <a:r>
              <a:rPr lang="ru-RU" sz="1400" b="1" dirty="0">
                <a:effectLst/>
              </a:rPr>
              <a:t>12.08.12г</a:t>
            </a:r>
            <a:r>
              <a:rPr lang="ru-RU" sz="1400" dirty="0">
                <a:effectLst/>
              </a:rPr>
              <a:t> в 11.00ч обратилась к дежурному врачу.</a:t>
            </a:r>
            <a:endParaRPr lang="ru-RU" sz="1400" b="1" dirty="0">
              <a:effectLst/>
            </a:endParaRPr>
          </a:p>
          <a:p>
            <a:pPr>
              <a:lnSpc>
                <a:spcPct val="80000"/>
              </a:lnSpc>
              <a:spcAft>
                <a:spcPct val="15000"/>
              </a:spcAft>
            </a:pPr>
            <a:r>
              <a:rPr lang="ru-RU" sz="1400" b="1" dirty="0">
                <a:effectLst/>
              </a:rPr>
              <a:t>12.08.12г</a:t>
            </a:r>
            <a:r>
              <a:rPr lang="ru-RU" sz="1400" dirty="0">
                <a:effectLst/>
              </a:rPr>
              <a:t> в 13.30ч поставлен предварительный диагноз – ветряная оспа?.</a:t>
            </a:r>
            <a:endParaRPr lang="ru-RU" sz="1400" b="1" dirty="0">
              <a:effectLst/>
            </a:endParaRPr>
          </a:p>
          <a:p>
            <a:pPr>
              <a:lnSpc>
                <a:spcPct val="80000"/>
              </a:lnSpc>
              <a:spcAft>
                <a:spcPct val="15000"/>
              </a:spcAft>
            </a:pPr>
            <a:r>
              <a:rPr lang="ru-RU" sz="1400" b="1" dirty="0">
                <a:effectLst/>
              </a:rPr>
              <a:t>12.08.12 г </a:t>
            </a:r>
            <a:r>
              <a:rPr lang="ru-RU" sz="1400" dirty="0">
                <a:effectLst/>
              </a:rPr>
              <a:t>пациентка переведена в инфекционное отделение ЦГКБ№40.</a:t>
            </a:r>
          </a:p>
          <a:p>
            <a:pPr>
              <a:lnSpc>
                <a:spcPct val="80000"/>
              </a:lnSpc>
              <a:spcAft>
                <a:spcPct val="15000"/>
              </a:spcAft>
            </a:pPr>
            <a:endParaRPr lang="ru-RU" sz="1400" dirty="0">
              <a:effectLst/>
            </a:endParaRPr>
          </a:p>
          <a:p>
            <a:pPr>
              <a:lnSpc>
                <a:spcPct val="80000"/>
              </a:lnSpc>
              <a:spcAft>
                <a:spcPct val="15000"/>
              </a:spcAft>
            </a:pPr>
            <a:r>
              <a:rPr lang="ru-RU" sz="1400" dirty="0">
                <a:effectLst/>
              </a:rPr>
              <a:t>Контактные лица - 253 человека</a:t>
            </a:r>
          </a:p>
          <a:p>
            <a:pPr lvl="1">
              <a:lnSpc>
                <a:spcPct val="80000"/>
              </a:lnSpc>
              <a:spcAft>
                <a:spcPct val="15000"/>
              </a:spcAft>
            </a:pPr>
            <a:r>
              <a:rPr lang="ru-RU" sz="1400" dirty="0">
                <a:effectLst/>
              </a:rPr>
              <a:t>Медперсонал </a:t>
            </a:r>
            <a:r>
              <a:rPr lang="ru-RU" sz="1400" dirty="0" err="1">
                <a:effectLst/>
              </a:rPr>
              <a:t>ОПНиНД</a:t>
            </a:r>
            <a:r>
              <a:rPr lang="ru-RU" sz="1400" dirty="0">
                <a:effectLst/>
              </a:rPr>
              <a:t> – 187 человек </a:t>
            </a:r>
          </a:p>
          <a:p>
            <a:pPr lvl="1">
              <a:lnSpc>
                <a:spcPct val="80000"/>
              </a:lnSpc>
              <a:spcAft>
                <a:spcPct val="15000"/>
              </a:spcAft>
            </a:pPr>
            <a:r>
              <a:rPr lang="ru-RU" sz="1400" dirty="0">
                <a:effectLst/>
              </a:rPr>
              <a:t>Пациентки, госпитализированные в ОПН - 66 человек</a:t>
            </a:r>
          </a:p>
          <a:p>
            <a:pPr>
              <a:lnSpc>
                <a:spcPct val="80000"/>
              </a:lnSpc>
              <a:spcAft>
                <a:spcPct val="15000"/>
              </a:spcAft>
            </a:pPr>
            <a:endParaRPr lang="ru-RU" sz="1400" dirty="0">
              <a:effectLst/>
            </a:endParaRPr>
          </a:p>
          <a:p>
            <a:pPr>
              <a:lnSpc>
                <a:spcPct val="80000"/>
              </a:lnSpc>
              <a:spcAft>
                <a:spcPct val="15000"/>
              </a:spcAft>
            </a:pPr>
            <a:r>
              <a:rPr lang="ru-RU" sz="1400" dirty="0">
                <a:effectLst/>
              </a:rPr>
              <a:t>Определен круг структурных подразделений задействованных в </a:t>
            </a:r>
            <a:r>
              <a:rPr lang="ru-RU" sz="1400" dirty="0" err="1">
                <a:effectLst/>
              </a:rPr>
              <a:t>эпид.процессе</a:t>
            </a:r>
            <a:r>
              <a:rPr lang="ru-RU" sz="1400" dirty="0">
                <a:effectLst/>
              </a:rPr>
              <a:t>:</a:t>
            </a:r>
          </a:p>
          <a:p>
            <a:pPr>
              <a:lnSpc>
                <a:spcPct val="80000"/>
              </a:lnSpc>
              <a:spcAft>
                <a:spcPct val="15000"/>
              </a:spcAft>
            </a:pPr>
            <a:r>
              <a:rPr lang="ru-RU" sz="1400" dirty="0">
                <a:effectLst/>
              </a:rPr>
              <a:t>1 этаж – пункт охраны, стойка администратора – регистраторов, приемное отделение, блок функциональной диагностики.</a:t>
            </a:r>
          </a:p>
          <a:p>
            <a:pPr>
              <a:lnSpc>
                <a:spcPct val="80000"/>
              </a:lnSpc>
              <a:spcAft>
                <a:spcPct val="15000"/>
              </a:spcAft>
            </a:pPr>
            <a:r>
              <a:rPr lang="ru-RU" sz="1400" dirty="0">
                <a:effectLst/>
              </a:rPr>
              <a:t>2 этаж – отделение патологии беременности № 1 (блок А,Г), 2 (блок Б)</a:t>
            </a:r>
          </a:p>
          <a:p>
            <a:pPr>
              <a:lnSpc>
                <a:spcPct val="80000"/>
              </a:lnSpc>
              <a:spcAft>
                <a:spcPct val="15000"/>
              </a:spcAft>
            </a:pPr>
            <a:r>
              <a:rPr lang="ru-RU" sz="1400" dirty="0">
                <a:effectLst/>
              </a:rPr>
              <a:t>3 этаж – отделение патологии беременности № 1 (блок В,Г)</a:t>
            </a:r>
          </a:p>
        </p:txBody>
      </p:sp>
      <p:sp>
        <p:nvSpPr>
          <p:cNvPr id="21510" name="AutoShape 6"/>
          <p:cNvSpPr>
            <a:spLocks noChangeArrowheads="1"/>
          </p:cNvSpPr>
          <p:nvPr/>
        </p:nvSpPr>
        <p:spPr bwMode="auto">
          <a:xfrm>
            <a:off x="6732588" y="5516563"/>
            <a:ext cx="1943100" cy="576262"/>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1 этаж</a:t>
            </a:r>
          </a:p>
        </p:txBody>
      </p:sp>
      <p:sp>
        <p:nvSpPr>
          <p:cNvPr id="21514" name="AutoShape 10"/>
          <p:cNvSpPr>
            <a:spLocks noChangeArrowheads="1"/>
          </p:cNvSpPr>
          <p:nvPr/>
        </p:nvSpPr>
        <p:spPr bwMode="auto">
          <a:xfrm>
            <a:off x="6732588" y="50847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2 этаж</a:t>
            </a:r>
          </a:p>
        </p:txBody>
      </p:sp>
      <p:sp>
        <p:nvSpPr>
          <p:cNvPr id="21515" name="AutoShape 11"/>
          <p:cNvSpPr>
            <a:spLocks noChangeArrowheads="1"/>
          </p:cNvSpPr>
          <p:nvPr/>
        </p:nvSpPr>
        <p:spPr bwMode="auto">
          <a:xfrm>
            <a:off x="6732588" y="46529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3 этаж</a:t>
            </a:r>
          </a:p>
        </p:txBody>
      </p:sp>
      <p:sp>
        <p:nvSpPr>
          <p:cNvPr id="21516" name="AutoShape 12"/>
          <p:cNvSpPr>
            <a:spLocks noChangeArrowheads="1"/>
          </p:cNvSpPr>
          <p:nvPr/>
        </p:nvSpPr>
        <p:spPr bwMode="auto">
          <a:xfrm>
            <a:off x="6732588" y="42211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4 этаж</a:t>
            </a:r>
          </a:p>
        </p:txBody>
      </p:sp>
      <p:sp>
        <p:nvSpPr>
          <p:cNvPr id="21517" name="AutoShape 13"/>
          <p:cNvSpPr>
            <a:spLocks noChangeArrowheads="1"/>
          </p:cNvSpPr>
          <p:nvPr/>
        </p:nvSpPr>
        <p:spPr bwMode="auto">
          <a:xfrm>
            <a:off x="6732588" y="37893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5 этаж</a:t>
            </a:r>
          </a:p>
        </p:txBody>
      </p:sp>
      <p:sp>
        <p:nvSpPr>
          <p:cNvPr id="21518" name="AutoShape 14"/>
          <p:cNvSpPr>
            <a:spLocks noChangeArrowheads="1"/>
          </p:cNvSpPr>
          <p:nvPr/>
        </p:nvSpPr>
        <p:spPr bwMode="auto">
          <a:xfrm>
            <a:off x="6732588" y="33575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6 этаж</a:t>
            </a:r>
          </a:p>
        </p:txBody>
      </p:sp>
      <p:sp>
        <p:nvSpPr>
          <p:cNvPr id="21519" name="AutoShape 15"/>
          <p:cNvSpPr>
            <a:spLocks noChangeArrowheads="1"/>
          </p:cNvSpPr>
          <p:nvPr/>
        </p:nvSpPr>
        <p:spPr bwMode="auto">
          <a:xfrm>
            <a:off x="6732588" y="2924175"/>
            <a:ext cx="1933575" cy="566738"/>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7 этаж</a:t>
            </a:r>
          </a:p>
        </p:txBody>
      </p:sp>
      <p:sp>
        <p:nvSpPr>
          <p:cNvPr id="21520" name="AutoShape 16"/>
          <p:cNvSpPr>
            <a:spLocks noChangeArrowheads="1"/>
          </p:cNvSpPr>
          <p:nvPr/>
        </p:nvSpPr>
        <p:spPr bwMode="auto">
          <a:xfrm>
            <a:off x="6732588" y="2492375"/>
            <a:ext cx="1933575" cy="566738"/>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endParaRPr lang="ru-RU"/>
          </a:p>
        </p:txBody>
      </p:sp>
      <p:sp>
        <p:nvSpPr>
          <p:cNvPr id="21524" name="Line 20"/>
          <p:cNvSpPr>
            <a:spLocks noChangeShapeType="1"/>
          </p:cNvSpPr>
          <p:nvPr/>
        </p:nvSpPr>
        <p:spPr bwMode="auto">
          <a:xfrm flipV="1">
            <a:off x="6443663" y="6021388"/>
            <a:ext cx="647700" cy="287337"/>
          </a:xfrm>
          <a:prstGeom prst="line">
            <a:avLst/>
          </a:prstGeom>
          <a:noFill/>
          <a:ln w="25400">
            <a:solidFill>
              <a:srgbClr val="FFFF00"/>
            </a:solidFill>
            <a:round/>
            <a:headEnd/>
            <a:tailEnd type="triangle" w="med" len="med"/>
          </a:ln>
          <a:effectLst/>
        </p:spPr>
        <p:txBody>
          <a:bodyPr/>
          <a:lstStyle/>
          <a:p>
            <a:endParaRPr lang="ru-RU"/>
          </a:p>
        </p:txBody>
      </p:sp>
      <p:sp>
        <p:nvSpPr>
          <p:cNvPr id="21525" name="Text Box 21"/>
          <p:cNvSpPr txBox="1">
            <a:spLocks noChangeArrowheads="1"/>
          </p:cNvSpPr>
          <p:nvPr/>
        </p:nvSpPr>
        <p:spPr bwMode="auto">
          <a:xfrm>
            <a:off x="6064250" y="6203950"/>
            <a:ext cx="1778000" cy="336550"/>
          </a:xfrm>
          <a:prstGeom prst="rect">
            <a:avLst/>
          </a:prstGeom>
          <a:noFill/>
          <a:ln w="9525">
            <a:noFill/>
            <a:miter lim="800000"/>
            <a:headEnd/>
            <a:tailEnd/>
          </a:ln>
          <a:effectLst/>
        </p:spPr>
        <p:txBody>
          <a:bodyPr wrap="none">
            <a:spAutoFit/>
          </a:bodyPr>
          <a:lstStyle/>
          <a:p>
            <a:r>
              <a:rPr lang="ru-RU"/>
              <a:t>Беременная № 1</a:t>
            </a:r>
          </a:p>
        </p:txBody>
      </p:sp>
      <p:sp>
        <p:nvSpPr>
          <p:cNvPr id="21526" name="Line 22"/>
          <p:cNvSpPr>
            <a:spLocks noChangeShapeType="1"/>
          </p:cNvSpPr>
          <p:nvPr/>
        </p:nvSpPr>
        <p:spPr bwMode="auto">
          <a:xfrm flipH="1" flipV="1">
            <a:off x="7019925" y="5445125"/>
            <a:ext cx="0" cy="574675"/>
          </a:xfrm>
          <a:prstGeom prst="line">
            <a:avLst/>
          </a:prstGeom>
          <a:noFill/>
          <a:ln w="25400">
            <a:solidFill>
              <a:srgbClr val="FFFF00"/>
            </a:solidFill>
            <a:round/>
            <a:headEnd/>
            <a:tailEnd type="triangle" w="med" len="med"/>
          </a:ln>
          <a:effectLst/>
        </p:spPr>
        <p:txBody>
          <a:bodyPr/>
          <a:lstStyle/>
          <a:p>
            <a:endParaRPr lang="ru-RU"/>
          </a:p>
        </p:txBody>
      </p:sp>
      <p:sp>
        <p:nvSpPr>
          <p:cNvPr id="21527" name="Line 23"/>
          <p:cNvSpPr>
            <a:spLocks noChangeShapeType="1"/>
          </p:cNvSpPr>
          <p:nvPr/>
        </p:nvSpPr>
        <p:spPr bwMode="auto">
          <a:xfrm flipV="1">
            <a:off x="7019925" y="5516563"/>
            <a:ext cx="1081088" cy="0"/>
          </a:xfrm>
          <a:prstGeom prst="line">
            <a:avLst/>
          </a:prstGeom>
          <a:noFill/>
          <a:ln w="25400">
            <a:solidFill>
              <a:srgbClr val="FFFF00"/>
            </a:solidFill>
            <a:round/>
            <a:headEnd/>
            <a:tailEnd type="triangle" w="med" len="med"/>
          </a:ln>
          <a:effectLst/>
        </p:spPr>
        <p:txBody>
          <a:bodyPr/>
          <a:lstStyle/>
          <a:p>
            <a:endParaRPr lang="ru-RU"/>
          </a:p>
        </p:txBody>
      </p:sp>
      <p:sp>
        <p:nvSpPr>
          <p:cNvPr id="21528" name="Line 24"/>
          <p:cNvSpPr>
            <a:spLocks noChangeShapeType="1"/>
          </p:cNvSpPr>
          <p:nvPr/>
        </p:nvSpPr>
        <p:spPr bwMode="auto">
          <a:xfrm flipV="1">
            <a:off x="8027988" y="4941888"/>
            <a:ext cx="0" cy="574675"/>
          </a:xfrm>
          <a:prstGeom prst="line">
            <a:avLst/>
          </a:prstGeom>
          <a:noFill/>
          <a:ln w="25400">
            <a:solidFill>
              <a:srgbClr val="FFFF00"/>
            </a:solidFill>
            <a:round/>
            <a:headEnd/>
            <a:tailEnd type="triangle" w="med" len="med"/>
          </a:ln>
          <a:effectLst/>
        </p:spPr>
        <p:txBody>
          <a:bodyPr/>
          <a:lstStyle/>
          <a:p>
            <a:endParaRPr lang="ru-RU"/>
          </a:p>
        </p:txBody>
      </p:sp>
      <p:sp>
        <p:nvSpPr>
          <p:cNvPr id="21529" name="Text Box 25"/>
          <p:cNvSpPr txBox="1">
            <a:spLocks noChangeArrowheads="1"/>
          </p:cNvSpPr>
          <p:nvPr/>
        </p:nvSpPr>
        <p:spPr bwMode="auto">
          <a:xfrm>
            <a:off x="6372225" y="1844675"/>
            <a:ext cx="2771775" cy="584775"/>
          </a:xfrm>
          <a:prstGeom prst="rect">
            <a:avLst/>
          </a:prstGeom>
          <a:noFill/>
          <a:ln w="9525">
            <a:noFill/>
            <a:miter lim="800000"/>
            <a:headEnd/>
            <a:tailEnd/>
          </a:ln>
          <a:effectLst/>
        </p:spPr>
        <p:txBody>
          <a:bodyPr>
            <a:spAutoFit/>
          </a:bodyPr>
          <a:lstStyle/>
          <a:p>
            <a:pPr algn="ctr"/>
            <a:r>
              <a:rPr lang="ru-RU" sz="1600" b="1" dirty="0">
                <a:solidFill>
                  <a:schemeClr val="accent1"/>
                </a:solidFill>
              </a:rPr>
              <a:t>Структура Областного </a:t>
            </a:r>
          </a:p>
          <a:p>
            <a:pPr algn="ctr"/>
            <a:r>
              <a:rPr lang="ru-RU" sz="1600" b="1" dirty="0">
                <a:solidFill>
                  <a:schemeClr val="accent1"/>
                </a:solidFill>
              </a:rPr>
              <a:t>перинатального центра</a:t>
            </a:r>
          </a:p>
        </p:txBody>
      </p:sp>
      <p:sp>
        <p:nvSpPr>
          <p:cNvPr id="21530" name="Text Box 26"/>
          <p:cNvSpPr txBox="1">
            <a:spLocks noChangeArrowheads="1"/>
          </p:cNvSpPr>
          <p:nvPr/>
        </p:nvSpPr>
        <p:spPr bwMode="auto">
          <a:xfrm>
            <a:off x="5795963" y="6553200"/>
            <a:ext cx="2399568" cy="307777"/>
          </a:xfrm>
          <a:prstGeom prst="rect">
            <a:avLst/>
          </a:prstGeom>
          <a:noFill/>
          <a:ln w="9525">
            <a:noFill/>
            <a:miter lim="800000"/>
            <a:headEnd/>
            <a:tailEnd/>
          </a:ln>
          <a:effectLst/>
        </p:spPr>
        <p:txBody>
          <a:bodyPr wrap="none">
            <a:spAutoFit/>
          </a:bodyPr>
          <a:lstStyle/>
          <a:p>
            <a:r>
              <a:rPr lang="ru-RU" sz="1400" b="1" dirty="0">
                <a:solidFill>
                  <a:schemeClr val="accent1"/>
                </a:solidFill>
              </a:rPr>
              <a:t>Находилась в ОПЦ 3 дня</a:t>
            </a:r>
          </a:p>
        </p:txBody>
      </p:sp>
      <p:sp>
        <p:nvSpPr>
          <p:cNvPr id="19" name="TextBox 18"/>
          <p:cNvSpPr txBox="1"/>
          <p:nvPr/>
        </p:nvSpPr>
        <p:spPr>
          <a:xfrm>
            <a:off x="179388" y="6517845"/>
            <a:ext cx="6588491" cy="312590"/>
          </a:xfrm>
          <a:prstGeom prst="rect">
            <a:avLst/>
          </a:prstGeom>
          <a:noFill/>
        </p:spPr>
        <p:txBody>
          <a:bodyPr wrap="square" lIns="0" tIns="0" rIns="0" bIns="0" rtlCol="0">
            <a:noAutofit/>
          </a:bodyPr>
          <a:lstStyle/>
          <a:p>
            <a:pPr>
              <a:buClr>
                <a:schemeClr val="tx1"/>
              </a:buClr>
            </a:pPr>
            <a:r>
              <a:rPr lang="ru-RU" sz="800" dirty="0"/>
              <a:t>Собственные данные Смирновой СС</a:t>
            </a:r>
          </a:p>
        </p:txBody>
      </p:sp>
    </p:spTree>
    <p:extLst>
      <p:ext uri="{BB962C8B-B14F-4D97-AF65-F5344CB8AC3E}">
        <p14:creationId xmlns:p14="http://schemas.microsoft.com/office/powerpoint/2010/main" val="12763520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25"/>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21524"/>
                                        </p:tgtEl>
                                        <p:attrNameLst>
                                          <p:attrName>style.visibility</p:attrName>
                                        </p:attrNameLst>
                                      </p:cBhvr>
                                      <p:to>
                                        <p:strVal val="visible"/>
                                      </p:to>
                                    </p:set>
                                    <p:animEffect transition="in" filter="wipe(down)">
                                      <p:cBhvr>
                                        <p:cTn id="10" dur="1000"/>
                                        <p:tgtEl>
                                          <p:spTgt spid="21524"/>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21526"/>
                                        </p:tgtEl>
                                        <p:attrNameLst>
                                          <p:attrName>style.visibility</p:attrName>
                                        </p:attrNameLst>
                                      </p:cBhvr>
                                      <p:to>
                                        <p:strVal val="visible"/>
                                      </p:to>
                                    </p:set>
                                    <p:animEffect transition="in" filter="wipe(down)">
                                      <p:cBhvr>
                                        <p:cTn id="14" dur="1000"/>
                                        <p:tgtEl>
                                          <p:spTgt spid="21526"/>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1527"/>
                                        </p:tgtEl>
                                        <p:attrNameLst>
                                          <p:attrName>style.visibility</p:attrName>
                                        </p:attrNameLst>
                                      </p:cBhvr>
                                      <p:to>
                                        <p:strVal val="visible"/>
                                      </p:to>
                                    </p:set>
                                    <p:animEffect transition="in" filter="wipe(left)">
                                      <p:cBhvr>
                                        <p:cTn id="18" dur="1000"/>
                                        <p:tgtEl>
                                          <p:spTgt spid="21527"/>
                                        </p:tgtEl>
                                      </p:cBhvr>
                                    </p:animEffect>
                                  </p:childTnLst>
                                </p:cTn>
                              </p:par>
                            </p:childTnLst>
                          </p:cTn>
                        </p:par>
                        <p:par>
                          <p:cTn id="19" fill="hold">
                            <p:stCondLst>
                              <p:cond delay="3000"/>
                            </p:stCondLst>
                            <p:childTnLst>
                              <p:par>
                                <p:cTn id="20" presetID="22" presetClass="entr" presetSubtype="4" fill="hold" grpId="0" nodeType="afterEffect">
                                  <p:stCondLst>
                                    <p:cond delay="0"/>
                                  </p:stCondLst>
                                  <p:childTnLst>
                                    <p:set>
                                      <p:cBhvr>
                                        <p:cTn id="21" dur="1" fill="hold">
                                          <p:stCondLst>
                                            <p:cond delay="0"/>
                                          </p:stCondLst>
                                        </p:cTn>
                                        <p:tgtEl>
                                          <p:spTgt spid="21528"/>
                                        </p:tgtEl>
                                        <p:attrNameLst>
                                          <p:attrName>style.visibility</p:attrName>
                                        </p:attrNameLst>
                                      </p:cBhvr>
                                      <p:to>
                                        <p:strVal val="visible"/>
                                      </p:to>
                                    </p:set>
                                    <p:animEffect transition="in" filter="wipe(down)">
                                      <p:cBhvr>
                                        <p:cTn id="22" dur="1000"/>
                                        <p:tgtEl>
                                          <p:spTgt spid="21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24" grpId="0" animBg="1"/>
      <p:bldP spid="21525" grpId="0"/>
      <p:bldP spid="21526" grpId="0" animBg="1"/>
      <p:bldP spid="21527" grpId="0" animBg="1"/>
      <p:bldP spid="2152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1642" y="198202"/>
            <a:ext cx="7577139" cy="430887"/>
          </a:xfrm>
        </p:spPr>
        <p:txBody>
          <a:bodyPr/>
          <a:lstStyle/>
          <a:p>
            <a:r>
              <a:rPr lang="ru-RU" sz="2800" dirty="0">
                <a:solidFill>
                  <a:schemeClr val="accent1"/>
                </a:solidFill>
              </a:rPr>
              <a:t>Описание 2-го случая ветряной оспы </a:t>
            </a:r>
          </a:p>
        </p:txBody>
      </p:sp>
      <p:sp>
        <p:nvSpPr>
          <p:cNvPr id="24579" name="Rectangle 3"/>
          <p:cNvSpPr>
            <a:spLocks noGrp="1" noChangeArrowheads="1"/>
          </p:cNvSpPr>
          <p:nvPr>
            <p:ph type="body" sz="half" idx="1"/>
          </p:nvPr>
        </p:nvSpPr>
        <p:spPr>
          <a:xfrm>
            <a:off x="322262" y="836822"/>
            <a:ext cx="6049963" cy="5013325"/>
          </a:xfrm>
        </p:spPr>
        <p:txBody>
          <a:bodyPr/>
          <a:lstStyle/>
          <a:p>
            <a:pPr>
              <a:lnSpc>
                <a:spcPct val="80000"/>
              </a:lnSpc>
              <a:spcAft>
                <a:spcPct val="10000"/>
              </a:spcAft>
            </a:pPr>
            <a:r>
              <a:rPr lang="ru-RU" sz="1400" dirty="0">
                <a:effectLst/>
              </a:rPr>
              <a:t>Дата поступления в ОПЦ 24.09.12г.</a:t>
            </a:r>
          </a:p>
          <a:p>
            <a:pPr>
              <a:lnSpc>
                <a:spcPct val="80000"/>
              </a:lnSpc>
              <a:spcAft>
                <a:spcPct val="10000"/>
              </a:spcAft>
            </a:pPr>
            <a:r>
              <a:rPr lang="ru-RU" sz="1400" dirty="0">
                <a:effectLst/>
              </a:rPr>
              <a:t>Диагноз при поступлении: беременность 32 недели, ОАА, ХР ФПН. Раннее излитие околоплодных вод.</a:t>
            </a:r>
          </a:p>
          <a:p>
            <a:pPr>
              <a:lnSpc>
                <a:spcPct val="80000"/>
              </a:lnSpc>
              <a:spcAft>
                <a:spcPct val="10000"/>
              </a:spcAft>
            </a:pPr>
            <a:endParaRPr lang="ru-RU" sz="1400" dirty="0">
              <a:effectLst/>
            </a:endParaRPr>
          </a:p>
          <a:p>
            <a:pPr>
              <a:lnSpc>
                <a:spcPct val="80000"/>
              </a:lnSpc>
              <a:spcAft>
                <a:spcPct val="10000"/>
              </a:spcAft>
            </a:pPr>
            <a:r>
              <a:rPr lang="ru-RU" sz="1400" dirty="0">
                <a:effectLst/>
              </a:rPr>
              <a:t>24.09.12г  - родовое отделение № 6,  палата – №316,</a:t>
            </a:r>
          </a:p>
          <a:p>
            <a:pPr>
              <a:lnSpc>
                <a:spcPct val="80000"/>
              </a:lnSpc>
              <a:spcAft>
                <a:spcPct val="10000"/>
              </a:spcAft>
            </a:pPr>
            <a:r>
              <a:rPr lang="ru-RU" sz="1400" dirty="0">
                <a:effectLst/>
              </a:rPr>
              <a:t>25.09.12г - ребенок переведен в отделение РАО с диагнозом: недоношенность 32 </a:t>
            </a:r>
            <a:r>
              <a:rPr lang="ru-RU" sz="1400" dirty="0" err="1">
                <a:effectLst/>
              </a:rPr>
              <a:t>нед</a:t>
            </a:r>
            <a:r>
              <a:rPr lang="ru-RU" sz="1400" dirty="0">
                <a:effectLst/>
              </a:rPr>
              <a:t>., КРДСН,</a:t>
            </a:r>
          </a:p>
          <a:p>
            <a:pPr>
              <a:lnSpc>
                <a:spcPct val="80000"/>
              </a:lnSpc>
              <a:spcAft>
                <a:spcPct val="10000"/>
              </a:spcAft>
            </a:pPr>
            <a:r>
              <a:rPr lang="ru-RU" sz="1400" dirty="0">
                <a:effectLst/>
              </a:rPr>
              <a:t>28.09.12г - ребенок переведен в палату «Мать и дитя» послеродового отделения</a:t>
            </a:r>
          </a:p>
          <a:p>
            <a:pPr>
              <a:lnSpc>
                <a:spcPct val="80000"/>
              </a:lnSpc>
              <a:spcAft>
                <a:spcPct val="10000"/>
              </a:spcAft>
            </a:pPr>
            <a:endParaRPr lang="ru-RU" sz="1400" dirty="0">
              <a:effectLst/>
            </a:endParaRPr>
          </a:p>
          <a:p>
            <a:pPr>
              <a:lnSpc>
                <a:spcPct val="80000"/>
              </a:lnSpc>
              <a:spcAft>
                <a:spcPct val="10000"/>
              </a:spcAft>
            </a:pPr>
            <a:r>
              <a:rPr lang="ru-RU" sz="1400" dirty="0">
                <a:effectLst/>
              </a:rPr>
              <a:t>05.10.12г появились единичные высыпания на груди, под грудью.</a:t>
            </a:r>
          </a:p>
          <a:p>
            <a:pPr>
              <a:lnSpc>
                <a:spcPct val="80000"/>
              </a:lnSpc>
              <a:spcAft>
                <a:spcPct val="10000"/>
              </a:spcAft>
            </a:pPr>
            <a:r>
              <a:rPr lang="ru-RU" sz="1400" dirty="0">
                <a:effectLst/>
              </a:rPr>
              <a:t>06.10.12гобратилась к лечащему врачу, назначена противоаллергическая терапия.</a:t>
            </a:r>
          </a:p>
          <a:p>
            <a:pPr>
              <a:lnSpc>
                <a:spcPct val="80000"/>
              </a:lnSpc>
              <a:spcAft>
                <a:spcPct val="10000"/>
              </a:spcAft>
            </a:pPr>
            <a:r>
              <a:rPr lang="ru-RU" sz="1400" dirty="0">
                <a:effectLst/>
              </a:rPr>
              <a:t>08.10.12 г пациентка осмотрена врачом- терапевтом, с предварительным диагнозом – пиодермия? Отправлена на консультацию к врачу-дерматовенерологу.</a:t>
            </a:r>
          </a:p>
          <a:p>
            <a:pPr>
              <a:lnSpc>
                <a:spcPct val="80000"/>
              </a:lnSpc>
              <a:spcAft>
                <a:spcPct val="10000"/>
              </a:spcAft>
            </a:pPr>
            <a:r>
              <a:rPr lang="ru-RU" sz="1400" dirty="0">
                <a:effectLst/>
              </a:rPr>
              <a:t>08.10.12 г осмотрена врачом-дерматовенерологом, с предварительным диагнозом – ветряная оспа? Направлена на консультацию к врачу – инфекционисту в инфекционное отделение ГКБ№40.</a:t>
            </a:r>
          </a:p>
          <a:p>
            <a:pPr>
              <a:lnSpc>
                <a:spcPct val="80000"/>
              </a:lnSpc>
              <a:spcAft>
                <a:spcPct val="10000"/>
              </a:spcAft>
            </a:pPr>
            <a:r>
              <a:rPr lang="ru-RU" sz="1400" dirty="0">
                <a:effectLst/>
              </a:rPr>
              <a:t>08.10.12 г врачом – инфекционистом МАУ ГКБ№40 поставлен диагноз: ветряная оспа.</a:t>
            </a:r>
          </a:p>
          <a:p>
            <a:pPr>
              <a:lnSpc>
                <a:spcPct val="80000"/>
              </a:lnSpc>
              <a:spcAft>
                <a:spcPct val="10000"/>
              </a:spcAft>
            </a:pPr>
            <a:r>
              <a:rPr lang="ru-RU" sz="1400" dirty="0">
                <a:effectLst/>
              </a:rPr>
              <a:t>08.10.12 г родильница от госпитализации отказалась и была выписана на участок по месту жительства.</a:t>
            </a:r>
          </a:p>
          <a:p>
            <a:pPr>
              <a:lnSpc>
                <a:spcPct val="80000"/>
              </a:lnSpc>
              <a:spcAft>
                <a:spcPct val="10000"/>
              </a:spcAft>
            </a:pPr>
            <a:endParaRPr lang="ru-RU" sz="1400" dirty="0">
              <a:effectLst/>
            </a:endParaRPr>
          </a:p>
          <a:p>
            <a:pPr>
              <a:lnSpc>
                <a:spcPct val="80000"/>
              </a:lnSpc>
              <a:spcAft>
                <a:spcPct val="10000"/>
              </a:spcAft>
            </a:pPr>
            <a:r>
              <a:rPr lang="ru-RU" sz="1400" dirty="0">
                <a:effectLst/>
              </a:rPr>
              <a:t>Круг контактных лиц - 134 человека:</a:t>
            </a:r>
          </a:p>
          <a:p>
            <a:pPr lvl="1">
              <a:lnSpc>
                <a:spcPct val="80000"/>
              </a:lnSpc>
              <a:spcAft>
                <a:spcPct val="10000"/>
              </a:spcAft>
            </a:pPr>
            <a:r>
              <a:rPr lang="ru-RU" sz="1400" dirty="0">
                <a:effectLst/>
              </a:rPr>
              <a:t>Медперсонал – 59 человек </a:t>
            </a:r>
          </a:p>
          <a:p>
            <a:pPr lvl="1">
              <a:lnSpc>
                <a:spcPct val="80000"/>
              </a:lnSpc>
              <a:spcAft>
                <a:spcPct val="10000"/>
              </a:spcAft>
            </a:pPr>
            <a:r>
              <a:rPr lang="ru-RU" sz="1400" dirty="0">
                <a:effectLst/>
              </a:rPr>
              <a:t>Пациентки, госпитализированные в </a:t>
            </a:r>
            <a:r>
              <a:rPr lang="ru-RU" sz="1400" dirty="0" err="1">
                <a:effectLst/>
              </a:rPr>
              <a:t>ОПНиНД</a:t>
            </a:r>
            <a:r>
              <a:rPr lang="ru-RU" sz="1400" dirty="0">
                <a:effectLst/>
              </a:rPr>
              <a:t> по уходу за детьми – 34 человека</a:t>
            </a:r>
          </a:p>
          <a:p>
            <a:pPr lvl="1">
              <a:lnSpc>
                <a:spcPct val="80000"/>
              </a:lnSpc>
              <a:spcAft>
                <a:spcPct val="10000"/>
              </a:spcAft>
            </a:pPr>
            <a:r>
              <a:rPr lang="ru-RU" sz="1400" dirty="0">
                <a:effectLst/>
              </a:rPr>
              <a:t>Новорожденные - 41 человек</a:t>
            </a:r>
          </a:p>
        </p:txBody>
      </p:sp>
      <p:sp>
        <p:nvSpPr>
          <p:cNvPr id="24580" name="AutoShape 4"/>
          <p:cNvSpPr>
            <a:spLocks noChangeArrowheads="1"/>
          </p:cNvSpPr>
          <p:nvPr/>
        </p:nvSpPr>
        <p:spPr bwMode="auto">
          <a:xfrm>
            <a:off x="6732588" y="5516563"/>
            <a:ext cx="1943100" cy="576262"/>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1 этаж</a:t>
            </a:r>
          </a:p>
        </p:txBody>
      </p:sp>
      <p:sp>
        <p:nvSpPr>
          <p:cNvPr id="24581" name="AutoShape 5"/>
          <p:cNvSpPr>
            <a:spLocks noChangeArrowheads="1"/>
          </p:cNvSpPr>
          <p:nvPr/>
        </p:nvSpPr>
        <p:spPr bwMode="auto">
          <a:xfrm>
            <a:off x="6732588" y="50847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2 этаж</a:t>
            </a:r>
          </a:p>
        </p:txBody>
      </p:sp>
      <p:sp>
        <p:nvSpPr>
          <p:cNvPr id="24582" name="AutoShape 6"/>
          <p:cNvSpPr>
            <a:spLocks noChangeArrowheads="1"/>
          </p:cNvSpPr>
          <p:nvPr/>
        </p:nvSpPr>
        <p:spPr bwMode="auto">
          <a:xfrm>
            <a:off x="6732588" y="46529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3 этаж</a:t>
            </a:r>
          </a:p>
        </p:txBody>
      </p:sp>
      <p:sp>
        <p:nvSpPr>
          <p:cNvPr id="24583" name="AutoShape 7"/>
          <p:cNvSpPr>
            <a:spLocks noChangeArrowheads="1"/>
          </p:cNvSpPr>
          <p:nvPr/>
        </p:nvSpPr>
        <p:spPr bwMode="auto">
          <a:xfrm>
            <a:off x="6732588" y="42211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4 этаж</a:t>
            </a:r>
          </a:p>
        </p:txBody>
      </p:sp>
      <p:sp>
        <p:nvSpPr>
          <p:cNvPr id="24584" name="AutoShape 8"/>
          <p:cNvSpPr>
            <a:spLocks noChangeArrowheads="1"/>
          </p:cNvSpPr>
          <p:nvPr/>
        </p:nvSpPr>
        <p:spPr bwMode="auto">
          <a:xfrm>
            <a:off x="6732588" y="37893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5 этаж</a:t>
            </a:r>
          </a:p>
        </p:txBody>
      </p:sp>
      <p:sp>
        <p:nvSpPr>
          <p:cNvPr id="24585" name="AutoShape 9"/>
          <p:cNvSpPr>
            <a:spLocks noChangeArrowheads="1"/>
          </p:cNvSpPr>
          <p:nvPr/>
        </p:nvSpPr>
        <p:spPr bwMode="auto">
          <a:xfrm>
            <a:off x="6732588" y="3357563"/>
            <a:ext cx="1933575" cy="566737"/>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6 этаж</a:t>
            </a:r>
          </a:p>
        </p:txBody>
      </p:sp>
      <p:sp>
        <p:nvSpPr>
          <p:cNvPr id="24586" name="AutoShape 10"/>
          <p:cNvSpPr>
            <a:spLocks noChangeArrowheads="1"/>
          </p:cNvSpPr>
          <p:nvPr/>
        </p:nvSpPr>
        <p:spPr bwMode="auto">
          <a:xfrm>
            <a:off x="6732588" y="2924175"/>
            <a:ext cx="1933575" cy="566738"/>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pPr algn="ctr"/>
            <a:r>
              <a:rPr lang="ru-RU" sz="1200"/>
              <a:t>7 этаж</a:t>
            </a:r>
          </a:p>
        </p:txBody>
      </p:sp>
      <p:sp>
        <p:nvSpPr>
          <p:cNvPr id="24587" name="AutoShape 11"/>
          <p:cNvSpPr>
            <a:spLocks noChangeArrowheads="1"/>
          </p:cNvSpPr>
          <p:nvPr/>
        </p:nvSpPr>
        <p:spPr bwMode="auto">
          <a:xfrm>
            <a:off x="6732588" y="2492375"/>
            <a:ext cx="1933575" cy="566738"/>
          </a:xfrm>
          <a:prstGeom prst="cube">
            <a:avLst>
              <a:gd name="adj" fmla="val 25000"/>
            </a:avLst>
          </a:prstGeom>
          <a:solidFill>
            <a:schemeClr val="accent1">
              <a:alpha val="0"/>
            </a:schemeClr>
          </a:solidFill>
          <a:ln w="12700">
            <a:solidFill>
              <a:schemeClr val="tx1"/>
            </a:solidFill>
            <a:miter lim="800000"/>
            <a:headEnd/>
            <a:tailEnd/>
          </a:ln>
          <a:effectLst/>
        </p:spPr>
        <p:txBody>
          <a:bodyPr wrap="none" anchor="ctr"/>
          <a:lstStyle/>
          <a:p>
            <a:endParaRPr lang="ru-RU"/>
          </a:p>
        </p:txBody>
      </p:sp>
      <p:sp>
        <p:nvSpPr>
          <p:cNvPr id="24588" name="Line 12"/>
          <p:cNvSpPr>
            <a:spLocks noChangeShapeType="1"/>
          </p:cNvSpPr>
          <p:nvPr/>
        </p:nvSpPr>
        <p:spPr bwMode="auto">
          <a:xfrm flipV="1">
            <a:off x="6443663" y="6021388"/>
            <a:ext cx="647700" cy="287337"/>
          </a:xfrm>
          <a:prstGeom prst="line">
            <a:avLst/>
          </a:prstGeom>
          <a:noFill/>
          <a:ln w="25400">
            <a:solidFill>
              <a:srgbClr val="FFFF00"/>
            </a:solidFill>
            <a:round/>
            <a:headEnd/>
            <a:tailEnd type="triangle" w="med" len="med"/>
          </a:ln>
          <a:effectLst/>
        </p:spPr>
        <p:txBody>
          <a:bodyPr/>
          <a:lstStyle/>
          <a:p>
            <a:endParaRPr lang="ru-RU"/>
          </a:p>
        </p:txBody>
      </p:sp>
      <p:sp>
        <p:nvSpPr>
          <p:cNvPr id="24589" name="Text Box 13"/>
          <p:cNvSpPr txBox="1">
            <a:spLocks noChangeArrowheads="1"/>
          </p:cNvSpPr>
          <p:nvPr/>
        </p:nvSpPr>
        <p:spPr bwMode="auto">
          <a:xfrm>
            <a:off x="6064250" y="6203950"/>
            <a:ext cx="1778000" cy="336550"/>
          </a:xfrm>
          <a:prstGeom prst="rect">
            <a:avLst/>
          </a:prstGeom>
          <a:noFill/>
          <a:ln w="9525">
            <a:noFill/>
            <a:miter lim="800000"/>
            <a:headEnd/>
            <a:tailEnd/>
          </a:ln>
          <a:effectLst/>
        </p:spPr>
        <p:txBody>
          <a:bodyPr wrap="none">
            <a:spAutoFit/>
          </a:bodyPr>
          <a:lstStyle/>
          <a:p>
            <a:r>
              <a:rPr lang="ru-RU"/>
              <a:t>Беременная № 2</a:t>
            </a:r>
          </a:p>
        </p:txBody>
      </p:sp>
      <p:sp>
        <p:nvSpPr>
          <p:cNvPr id="24590" name="Line 14"/>
          <p:cNvSpPr>
            <a:spLocks noChangeShapeType="1"/>
          </p:cNvSpPr>
          <p:nvPr/>
        </p:nvSpPr>
        <p:spPr bwMode="auto">
          <a:xfrm flipH="1" flipV="1">
            <a:off x="7019925" y="3213100"/>
            <a:ext cx="0" cy="2806700"/>
          </a:xfrm>
          <a:prstGeom prst="line">
            <a:avLst/>
          </a:prstGeom>
          <a:noFill/>
          <a:ln w="25400">
            <a:solidFill>
              <a:srgbClr val="FFFF00"/>
            </a:solidFill>
            <a:round/>
            <a:headEnd/>
            <a:tailEnd type="triangle" w="med" len="med"/>
          </a:ln>
          <a:effectLst/>
        </p:spPr>
        <p:txBody>
          <a:bodyPr/>
          <a:lstStyle/>
          <a:p>
            <a:endParaRPr lang="ru-RU"/>
          </a:p>
        </p:txBody>
      </p:sp>
      <p:sp>
        <p:nvSpPr>
          <p:cNvPr id="24591" name="Line 15"/>
          <p:cNvSpPr>
            <a:spLocks noChangeShapeType="1"/>
          </p:cNvSpPr>
          <p:nvPr/>
        </p:nvSpPr>
        <p:spPr bwMode="auto">
          <a:xfrm>
            <a:off x="7019925" y="3284538"/>
            <a:ext cx="865188" cy="1657350"/>
          </a:xfrm>
          <a:prstGeom prst="line">
            <a:avLst/>
          </a:prstGeom>
          <a:noFill/>
          <a:ln w="25400">
            <a:solidFill>
              <a:srgbClr val="FFFF00"/>
            </a:solidFill>
            <a:round/>
            <a:headEnd/>
            <a:tailEnd type="triangle" w="med" len="med"/>
          </a:ln>
          <a:effectLst/>
        </p:spPr>
        <p:txBody>
          <a:bodyPr/>
          <a:lstStyle/>
          <a:p>
            <a:endParaRPr lang="ru-RU"/>
          </a:p>
        </p:txBody>
      </p:sp>
      <p:sp>
        <p:nvSpPr>
          <p:cNvPr id="24592" name="Line 16"/>
          <p:cNvSpPr>
            <a:spLocks noChangeShapeType="1"/>
          </p:cNvSpPr>
          <p:nvPr/>
        </p:nvSpPr>
        <p:spPr bwMode="auto">
          <a:xfrm flipV="1">
            <a:off x="7885113" y="4508500"/>
            <a:ext cx="287337" cy="431800"/>
          </a:xfrm>
          <a:prstGeom prst="line">
            <a:avLst/>
          </a:prstGeom>
          <a:noFill/>
          <a:ln w="25400">
            <a:solidFill>
              <a:srgbClr val="FFFF00"/>
            </a:solidFill>
            <a:round/>
            <a:headEnd/>
            <a:tailEnd type="triangle" w="med" len="med"/>
          </a:ln>
          <a:effectLst/>
        </p:spPr>
        <p:txBody>
          <a:bodyPr/>
          <a:lstStyle/>
          <a:p>
            <a:endParaRPr lang="ru-RU"/>
          </a:p>
        </p:txBody>
      </p:sp>
      <p:sp>
        <p:nvSpPr>
          <p:cNvPr id="24593" name="Text Box 17"/>
          <p:cNvSpPr txBox="1">
            <a:spLocks noChangeArrowheads="1"/>
          </p:cNvSpPr>
          <p:nvPr/>
        </p:nvSpPr>
        <p:spPr bwMode="auto">
          <a:xfrm>
            <a:off x="6372225" y="1844675"/>
            <a:ext cx="2771775" cy="584775"/>
          </a:xfrm>
          <a:prstGeom prst="rect">
            <a:avLst/>
          </a:prstGeom>
          <a:noFill/>
          <a:ln w="9525">
            <a:noFill/>
            <a:miter lim="800000"/>
            <a:headEnd/>
            <a:tailEnd/>
          </a:ln>
          <a:effectLst/>
        </p:spPr>
        <p:txBody>
          <a:bodyPr>
            <a:spAutoFit/>
          </a:bodyPr>
          <a:lstStyle/>
          <a:p>
            <a:pPr algn="ctr"/>
            <a:r>
              <a:rPr lang="ru-RU" sz="1600" b="1" dirty="0">
                <a:solidFill>
                  <a:schemeClr val="accent1"/>
                </a:solidFill>
              </a:rPr>
              <a:t>Структура Областного </a:t>
            </a:r>
          </a:p>
          <a:p>
            <a:pPr algn="ctr"/>
            <a:r>
              <a:rPr lang="ru-RU" sz="1600" b="1" dirty="0">
                <a:solidFill>
                  <a:schemeClr val="accent1"/>
                </a:solidFill>
              </a:rPr>
              <a:t>перинатального центра</a:t>
            </a:r>
          </a:p>
        </p:txBody>
      </p:sp>
      <p:sp>
        <p:nvSpPr>
          <p:cNvPr id="24594" name="Text Box 18"/>
          <p:cNvSpPr txBox="1">
            <a:spLocks noChangeArrowheads="1"/>
          </p:cNvSpPr>
          <p:nvPr/>
        </p:nvSpPr>
        <p:spPr bwMode="auto">
          <a:xfrm>
            <a:off x="5795963" y="6553200"/>
            <a:ext cx="2488630" cy="307777"/>
          </a:xfrm>
          <a:prstGeom prst="rect">
            <a:avLst/>
          </a:prstGeom>
          <a:noFill/>
          <a:ln w="9525">
            <a:noFill/>
            <a:miter lim="800000"/>
            <a:headEnd/>
            <a:tailEnd/>
          </a:ln>
          <a:effectLst/>
        </p:spPr>
        <p:txBody>
          <a:bodyPr wrap="none">
            <a:spAutoFit/>
          </a:bodyPr>
          <a:lstStyle/>
          <a:p>
            <a:r>
              <a:rPr lang="ru-RU" sz="1400" dirty="0">
                <a:solidFill>
                  <a:schemeClr val="accent1"/>
                </a:solidFill>
              </a:rPr>
              <a:t>Находилась в ОПЦ 15 дней</a:t>
            </a:r>
          </a:p>
        </p:txBody>
      </p:sp>
      <p:sp>
        <p:nvSpPr>
          <p:cNvPr id="19" name="TextBox 18"/>
          <p:cNvSpPr txBox="1"/>
          <p:nvPr/>
        </p:nvSpPr>
        <p:spPr>
          <a:xfrm>
            <a:off x="179388" y="6517845"/>
            <a:ext cx="6588491" cy="312590"/>
          </a:xfrm>
          <a:prstGeom prst="rect">
            <a:avLst/>
          </a:prstGeom>
          <a:noFill/>
        </p:spPr>
        <p:txBody>
          <a:bodyPr wrap="square" lIns="0" tIns="0" rIns="0" bIns="0" rtlCol="0">
            <a:noAutofit/>
          </a:bodyPr>
          <a:lstStyle/>
          <a:p>
            <a:pPr>
              <a:buClr>
                <a:schemeClr val="tx1"/>
              </a:buClr>
            </a:pPr>
            <a:r>
              <a:rPr lang="ru-RU" sz="800" dirty="0"/>
              <a:t>Собственные данные Смирновой СС</a:t>
            </a:r>
          </a:p>
        </p:txBody>
      </p:sp>
    </p:spTree>
    <p:extLst>
      <p:ext uri="{BB962C8B-B14F-4D97-AF65-F5344CB8AC3E}">
        <p14:creationId xmlns:p14="http://schemas.microsoft.com/office/powerpoint/2010/main" val="1794300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9"/>
                                        </p:tgtEl>
                                        <p:attrNameLst>
                                          <p:attrName>style.visibility</p:attrName>
                                        </p:attrNameLst>
                                      </p:cBhvr>
                                      <p:to>
                                        <p:strVal val="visible"/>
                                      </p:to>
                                    </p:set>
                                  </p:childTnLst>
                                </p:cTn>
                              </p:par>
                            </p:childTnLst>
                          </p:cTn>
                        </p:par>
                        <p:par>
                          <p:cTn id="7" fill="hold">
                            <p:stCondLst>
                              <p:cond delay="0"/>
                            </p:stCondLst>
                            <p:childTnLst>
                              <p:par>
                                <p:cTn id="8" presetID="22" presetClass="entr" presetSubtype="4" fill="hold" grpId="0" nodeType="afterEffect">
                                  <p:stCondLst>
                                    <p:cond delay="0"/>
                                  </p:stCondLst>
                                  <p:childTnLst>
                                    <p:set>
                                      <p:cBhvr>
                                        <p:cTn id="9" dur="1" fill="hold">
                                          <p:stCondLst>
                                            <p:cond delay="0"/>
                                          </p:stCondLst>
                                        </p:cTn>
                                        <p:tgtEl>
                                          <p:spTgt spid="24588"/>
                                        </p:tgtEl>
                                        <p:attrNameLst>
                                          <p:attrName>style.visibility</p:attrName>
                                        </p:attrNameLst>
                                      </p:cBhvr>
                                      <p:to>
                                        <p:strVal val="visible"/>
                                      </p:to>
                                    </p:set>
                                    <p:animEffect transition="in" filter="wipe(down)">
                                      <p:cBhvr>
                                        <p:cTn id="10" dur="1000"/>
                                        <p:tgtEl>
                                          <p:spTgt spid="24588"/>
                                        </p:tgtEl>
                                      </p:cBhvr>
                                    </p:animEffect>
                                  </p:childTnLst>
                                </p:cTn>
                              </p:par>
                            </p:childTnLst>
                          </p:cTn>
                        </p:par>
                        <p:par>
                          <p:cTn id="11" fill="hold">
                            <p:stCondLst>
                              <p:cond delay="1000"/>
                            </p:stCondLst>
                            <p:childTnLst>
                              <p:par>
                                <p:cTn id="12" presetID="22" presetClass="entr" presetSubtype="4" fill="hold" grpId="0" nodeType="afterEffect">
                                  <p:stCondLst>
                                    <p:cond delay="0"/>
                                  </p:stCondLst>
                                  <p:childTnLst>
                                    <p:set>
                                      <p:cBhvr>
                                        <p:cTn id="13" dur="1" fill="hold">
                                          <p:stCondLst>
                                            <p:cond delay="0"/>
                                          </p:stCondLst>
                                        </p:cTn>
                                        <p:tgtEl>
                                          <p:spTgt spid="24590"/>
                                        </p:tgtEl>
                                        <p:attrNameLst>
                                          <p:attrName>style.visibility</p:attrName>
                                        </p:attrNameLst>
                                      </p:cBhvr>
                                      <p:to>
                                        <p:strVal val="visible"/>
                                      </p:to>
                                    </p:set>
                                    <p:animEffect transition="in" filter="wipe(down)">
                                      <p:cBhvr>
                                        <p:cTn id="14" dur="1000"/>
                                        <p:tgtEl>
                                          <p:spTgt spid="24590"/>
                                        </p:tgtEl>
                                      </p:cBhvr>
                                    </p:animEffect>
                                  </p:childTnLst>
                                </p:cTn>
                              </p:par>
                            </p:childTnLst>
                          </p:cTn>
                        </p:par>
                        <p:par>
                          <p:cTn id="15" fill="hold">
                            <p:stCondLst>
                              <p:cond delay="2000"/>
                            </p:stCondLst>
                            <p:childTnLst>
                              <p:par>
                                <p:cTn id="16" presetID="22" presetClass="entr" presetSubtype="8" fill="hold" grpId="0" nodeType="afterEffect">
                                  <p:stCondLst>
                                    <p:cond delay="0"/>
                                  </p:stCondLst>
                                  <p:childTnLst>
                                    <p:set>
                                      <p:cBhvr>
                                        <p:cTn id="17" dur="1" fill="hold">
                                          <p:stCondLst>
                                            <p:cond delay="0"/>
                                          </p:stCondLst>
                                        </p:cTn>
                                        <p:tgtEl>
                                          <p:spTgt spid="24591"/>
                                        </p:tgtEl>
                                        <p:attrNameLst>
                                          <p:attrName>style.visibility</p:attrName>
                                        </p:attrNameLst>
                                      </p:cBhvr>
                                      <p:to>
                                        <p:strVal val="visible"/>
                                      </p:to>
                                    </p:set>
                                    <p:animEffect transition="in" filter="wipe(left)">
                                      <p:cBhvr>
                                        <p:cTn id="18" dur="1000"/>
                                        <p:tgtEl>
                                          <p:spTgt spid="24591"/>
                                        </p:tgtEl>
                                      </p:cBhvr>
                                    </p:animEffect>
                                  </p:childTnLst>
                                </p:cTn>
                              </p:par>
                            </p:childTnLst>
                          </p:cTn>
                        </p:par>
                        <p:par>
                          <p:cTn id="19" fill="hold">
                            <p:stCondLst>
                              <p:cond delay="3000"/>
                            </p:stCondLst>
                            <p:childTnLst>
                              <p:par>
                                <p:cTn id="20" presetID="22" presetClass="entr" presetSubtype="4" fill="hold" grpId="0" nodeType="afterEffect">
                                  <p:stCondLst>
                                    <p:cond delay="0"/>
                                  </p:stCondLst>
                                  <p:childTnLst>
                                    <p:set>
                                      <p:cBhvr>
                                        <p:cTn id="21" dur="1" fill="hold">
                                          <p:stCondLst>
                                            <p:cond delay="0"/>
                                          </p:stCondLst>
                                        </p:cTn>
                                        <p:tgtEl>
                                          <p:spTgt spid="24592"/>
                                        </p:tgtEl>
                                        <p:attrNameLst>
                                          <p:attrName>style.visibility</p:attrName>
                                        </p:attrNameLst>
                                      </p:cBhvr>
                                      <p:to>
                                        <p:strVal val="visible"/>
                                      </p:to>
                                    </p:set>
                                    <p:animEffect transition="in" filter="wipe(down)">
                                      <p:cBhvr>
                                        <p:cTn id="22" dur="1000"/>
                                        <p:tgtEl>
                                          <p:spTgt spid="24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8" grpId="0" animBg="1"/>
      <p:bldP spid="24589" grpId="0"/>
      <p:bldP spid="24590" grpId="0" animBg="1"/>
      <p:bldP spid="24591" grpId="0" animBg="1"/>
      <p:bldP spid="2459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608263" y="692150"/>
            <a:ext cx="4191000" cy="4349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Персонал перинатального центра</a:t>
            </a:r>
          </a:p>
        </p:txBody>
      </p:sp>
      <p:sp>
        <p:nvSpPr>
          <p:cNvPr id="114691" name="Text Box 3"/>
          <p:cNvSpPr txBox="1">
            <a:spLocks noChangeArrowheads="1"/>
          </p:cNvSpPr>
          <p:nvPr/>
        </p:nvSpPr>
        <p:spPr bwMode="auto">
          <a:xfrm>
            <a:off x="539750" y="1916113"/>
            <a:ext cx="3168650" cy="7397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Имеют антитела к вирусу ветряной оспы</a:t>
            </a:r>
          </a:p>
        </p:txBody>
      </p:sp>
      <p:sp>
        <p:nvSpPr>
          <p:cNvPr id="114692" name="Text Box 4"/>
          <p:cNvSpPr txBox="1">
            <a:spLocks noChangeArrowheads="1"/>
          </p:cNvSpPr>
          <p:nvPr/>
        </p:nvSpPr>
        <p:spPr bwMode="auto">
          <a:xfrm>
            <a:off x="5292725" y="1916113"/>
            <a:ext cx="3168650" cy="7397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Не имеют антитела к вирусу ветряной оспы</a:t>
            </a:r>
          </a:p>
        </p:txBody>
      </p:sp>
      <p:sp>
        <p:nvSpPr>
          <p:cNvPr id="114693" name="Line 5"/>
          <p:cNvSpPr>
            <a:spLocks noChangeShapeType="1"/>
          </p:cNvSpPr>
          <p:nvPr/>
        </p:nvSpPr>
        <p:spPr bwMode="auto">
          <a:xfrm flipH="1">
            <a:off x="2555875" y="1125538"/>
            <a:ext cx="1584325" cy="719137"/>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694" name="Line 6"/>
          <p:cNvSpPr>
            <a:spLocks noChangeShapeType="1"/>
          </p:cNvSpPr>
          <p:nvPr/>
        </p:nvSpPr>
        <p:spPr bwMode="auto">
          <a:xfrm>
            <a:off x="5364163" y="1125538"/>
            <a:ext cx="1728787" cy="719137"/>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695" name="Text Box 7"/>
          <p:cNvSpPr txBox="1">
            <a:spLocks noChangeArrowheads="1"/>
          </p:cNvSpPr>
          <p:nvPr/>
        </p:nvSpPr>
        <p:spPr bwMode="auto">
          <a:xfrm>
            <a:off x="1811338" y="2852738"/>
            <a:ext cx="563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600" b="1">
                <a:solidFill>
                  <a:schemeClr val="accent1"/>
                </a:solidFill>
              </a:rPr>
              <a:t>Данные анамнеза о перенесенном в детстве </a:t>
            </a:r>
          </a:p>
          <a:p>
            <a:pPr algn="ctr" eaLnBrk="1" hangingPunct="1">
              <a:spcBef>
                <a:spcPct val="0"/>
              </a:spcBef>
              <a:buClrTx/>
              <a:buSzTx/>
              <a:buFontTx/>
              <a:buNone/>
            </a:pPr>
            <a:r>
              <a:rPr lang="ru-RU" altLang="ru-RU" sz="1600" b="1">
                <a:solidFill>
                  <a:schemeClr val="accent1"/>
                </a:solidFill>
              </a:rPr>
              <a:t>заболевании ветряной оспой значения не имеют!!!</a:t>
            </a:r>
          </a:p>
        </p:txBody>
      </p:sp>
      <p:sp>
        <p:nvSpPr>
          <p:cNvPr id="114696" name="Text Box 8"/>
          <p:cNvSpPr txBox="1">
            <a:spLocks noChangeArrowheads="1"/>
          </p:cNvSpPr>
          <p:nvPr/>
        </p:nvSpPr>
        <p:spPr bwMode="auto">
          <a:xfrm>
            <a:off x="468313" y="3573463"/>
            <a:ext cx="3168650" cy="7397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Не подлежат вакцинации</a:t>
            </a:r>
          </a:p>
        </p:txBody>
      </p:sp>
      <p:sp>
        <p:nvSpPr>
          <p:cNvPr id="114697" name="Text Box 9"/>
          <p:cNvSpPr txBox="1">
            <a:spLocks noChangeArrowheads="1"/>
          </p:cNvSpPr>
          <p:nvPr/>
        </p:nvSpPr>
        <p:spPr bwMode="auto">
          <a:xfrm>
            <a:off x="395288" y="5013325"/>
            <a:ext cx="3168650" cy="10445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Выполняют обычные профессиональные обязанности</a:t>
            </a:r>
          </a:p>
        </p:txBody>
      </p:sp>
      <p:sp>
        <p:nvSpPr>
          <p:cNvPr id="114698" name="Line 10"/>
          <p:cNvSpPr>
            <a:spLocks noChangeShapeType="1"/>
          </p:cNvSpPr>
          <p:nvPr/>
        </p:nvSpPr>
        <p:spPr bwMode="auto">
          <a:xfrm flipH="1">
            <a:off x="1692275" y="2708275"/>
            <a:ext cx="0" cy="865188"/>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699" name="Line 11"/>
          <p:cNvSpPr>
            <a:spLocks noChangeShapeType="1"/>
          </p:cNvSpPr>
          <p:nvPr/>
        </p:nvSpPr>
        <p:spPr bwMode="auto">
          <a:xfrm flipH="1">
            <a:off x="1692275" y="4292600"/>
            <a:ext cx="0" cy="720725"/>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700" name="Text Box 12"/>
          <p:cNvSpPr txBox="1">
            <a:spLocks noChangeArrowheads="1"/>
          </p:cNvSpPr>
          <p:nvPr/>
        </p:nvSpPr>
        <p:spPr bwMode="auto">
          <a:xfrm>
            <a:off x="5219700" y="3573463"/>
            <a:ext cx="3168650" cy="4349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Подлежат вакцинации</a:t>
            </a:r>
          </a:p>
        </p:txBody>
      </p:sp>
      <p:sp>
        <p:nvSpPr>
          <p:cNvPr id="114701" name="Line 13"/>
          <p:cNvSpPr>
            <a:spLocks noChangeShapeType="1"/>
          </p:cNvSpPr>
          <p:nvPr/>
        </p:nvSpPr>
        <p:spPr bwMode="auto">
          <a:xfrm flipH="1">
            <a:off x="7596188" y="2708275"/>
            <a:ext cx="0" cy="865188"/>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702" name="Line 14"/>
          <p:cNvSpPr>
            <a:spLocks noChangeShapeType="1"/>
          </p:cNvSpPr>
          <p:nvPr/>
        </p:nvSpPr>
        <p:spPr bwMode="auto">
          <a:xfrm flipH="1">
            <a:off x="5580063" y="4005263"/>
            <a:ext cx="863600" cy="6477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703" name="Line 15"/>
          <p:cNvSpPr>
            <a:spLocks noChangeShapeType="1"/>
          </p:cNvSpPr>
          <p:nvPr/>
        </p:nvSpPr>
        <p:spPr bwMode="auto">
          <a:xfrm>
            <a:off x="7019925" y="4005263"/>
            <a:ext cx="936625" cy="6477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704" name="Text Box 16"/>
          <p:cNvSpPr txBox="1">
            <a:spLocks noChangeArrowheads="1"/>
          </p:cNvSpPr>
          <p:nvPr/>
        </p:nvSpPr>
        <p:spPr bwMode="auto">
          <a:xfrm>
            <a:off x="4284663" y="4724400"/>
            <a:ext cx="2305050" cy="7397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Вакцинацини-руются</a:t>
            </a:r>
          </a:p>
        </p:txBody>
      </p:sp>
      <p:sp>
        <p:nvSpPr>
          <p:cNvPr id="114705" name="Line 17"/>
          <p:cNvSpPr>
            <a:spLocks noChangeShapeType="1"/>
          </p:cNvSpPr>
          <p:nvPr/>
        </p:nvSpPr>
        <p:spPr bwMode="auto">
          <a:xfrm flipH="1">
            <a:off x="3563938" y="5229225"/>
            <a:ext cx="720725" cy="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706" name="Text Box 18"/>
          <p:cNvSpPr txBox="1">
            <a:spLocks noChangeArrowheads="1"/>
          </p:cNvSpPr>
          <p:nvPr/>
        </p:nvSpPr>
        <p:spPr bwMode="auto">
          <a:xfrm>
            <a:off x="6838950" y="4724400"/>
            <a:ext cx="2125663" cy="7397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Отказ от вакцинации</a:t>
            </a:r>
          </a:p>
        </p:txBody>
      </p:sp>
      <p:sp>
        <p:nvSpPr>
          <p:cNvPr id="114707" name="Line 19"/>
          <p:cNvSpPr>
            <a:spLocks noChangeShapeType="1"/>
          </p:cNvSpPr>
          <p:nvPr/>
        </p:nvSpPr>
        <p:spPr bwMode="auto">
          <a:xfrm>
            <a:off x="7956550" y="5445125"/>
            <a:ext cx="0" cy="2009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4708" name="Text Box 20"/>
          <p:cNvSpPr txBox="1">
            <a:spLocks noChangeArrowheads="1"/>
          </p:cNvSpPr>
          <p:nvPr/>
        </p:nvSpPr>
        <p:spPr bwMode="auto">
          <a:xfrm>
            <a:off x="5820795" y="5646025"/>
            <a:ext cx="2952750" cy="679450"/>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800"/>
              <a:t>Отстранение от работы с 11 по 21 день контакта</a:t>
            </a:r>
          </a:p>
        </p:txBody>
      </p:sp>
      <p:sp>
        <p:nvSpPr>
          <p:cNvPr id="23" name="TextBox 22"/>
          <p:cNvSpPr txBox="1"/>
          <p:nvPr/>
        </p:nvSpPr>
        <p:spPr>
          <a:xfrm>
            <a:off x="179388" y="6517845"/>
            <a:ext cx="6588491" cy="312590"/>
          </a:xfrm>
          <a:prstGeom prst="rect">
            <a:avLst/>
          </a:prstGeom>
          <a:noFill/>
        </p:spPr>
        <p:txBody>
          <a:bodyPr wrap="square" lIns="0" tIns="0" rIns="0" bIns="0" rtlCol="0">
            <a:noAutofit/>
          </a:bodyPr>
          <a:lstStyle/>
          <a:p>
            <a:pPr>
              <a:buClr>
                <a:schemeClr val="tx1"/>
              </a:buClr>
            </a:pPr>
            <a:r>
              <a:rPr lang="ru-RU" sz="800" dirty="0"/>
              <a:t>Собственные данные Смирновой СС</a:t>
            </a:r>
          </a:p>
        </p:txBody>
      </p:sp>
    </p:spTree>
    <p:extLst>
      <p:ext uri="{BB962C8B-B14F-4D97-AF65-F5344CB8AC3E}">
        <p14:creationId xmlns:p14="http://schemas.microsoft.com/office/powerpoint/2010/main" val="25741491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4693"/>
                                        </p:tgtEl>
                                        <p:attrNameLst>
                                          <p:attrName>style.visibility</p:attrName>
                                        </p:attrNameLst>
                                      </p:cBhvr>
                                      <p:to>
                                        <p:strVal val="visible"/>
                                      </p:to>
                                    </p:set>
                                    <p:animEffect transition="in" filter="wipe(up)">
                                      <p:cBhvr>
                                        <p:cTn id="7" dur="500"/>
                                        <p:tgtEl>
                                          <p:spTgt spid="11469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4691"/>
                                        </p:tgtEl>
                                        <p:attrNameLst>
                                          <p:attrName>style.visibility</p:attrName>
                                        </p:attrNameLst>
                                      </p:cBhvr>
                                      <p:to>
                                        <p:strVal val="visible"/>
                                      </p:to>
                                    </p:set>
                                    <p:animEffect transition="in" filter="wipe(up)">
                                      <p:cBhvr>
                                        <p:cTn id="11" dur="500"/>
                                        <p:tgtEl>
                                          <p:spTgt spid="114691"/>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4694"/>
                                        </p:tgtEl>
                                        <p:attrNameLst>
                                          <p:attrName>style.visibility</p:attrName>
                                        </p:attrNameLst>
                                      </p:cBhvr>
                                      <p:to>
                                        <p:strVal val="visible"/>
                                      </p:to>
                                    </p:set>
                                    <p:animEffect transition="in" filter="wipe(up)">
                                      <p:cBhvr>
                                        <p:cTn id="15" dur="500"/>
                                        <p:tgtEl>
                                          <p:spTgt spid="114694"/>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4692"/>
                                        </p:tgtEl>
                                        <p:attrNameLst>
                                          <p:attrName>style.visibility</p:attrName>
                                        </p:attrNameLst>
                                      </p:cBhvr>
                                      <p:to>
                                        <p:strVal val="visible"/>
                                      </p:to>
                                    </p:set>
                                    <p:animEffect transition="in" filter="wipe(up)">
                                      <p:cBhvr>
                                        <p:cTn id="19" dur="500"/>
                                        <p:tgtEl>
                                          <p:spTgt spid="114692"/>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14695"/>
                                        </p:tgtEl>
                                        <p:attrNameLst>
                                          <p:attrName>style.visibility</p:attrName>
                                        </p:attrNameLst>
                                      </p:cBhvr>
                                      <p:to>
                                        <p:strVal val="visible"/>
                                      </p:to>
                                    </p:set>
                                    <p:anim calcmode="lin" valueType="num">
                                      <p:cBhvr>
                                        <p:cTn id="24" dur="500" fill="hold"/>
                                        <p:tgtEl>
                                          <p:spTgt spid="114695"/>
                                        </p:tgtEl>
                                        <p:attrNameLst>
                                          <p:attrName>ppt_w</p:attrName>
                                        </p:attrNameLst>
                                      </p:cBhvr>
                                      <p:tavLst>
                                        <p:tav tm="0">
                                          <p:val>
                                            <p:fltVal val="0"/>
                                          </p:val>
                                        </p:tav>
                                        <p:tav tm="100000">
                                          <p:val>
                                            <p:strVal val="#ppt_w"/>
                                          </p:val>
                                        </p:tav>
                                      </p:tavLst>
                                    </p:anim>
                                    <p:anim calcmode="lin" valueType="num">
                                      <p:cBhvr>
                                        <p:cTn id="25" dur="500" fill="hold"/>
                                        <p:tgtEl>
                                          <p:spTgt spid="114695"/>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14698"/>
                                        </p:tgtEl>
                                        <p:attrNameLst>
                                          <p:attrName>style.visibility</p:attrName>
                                        </p:attrNameLst>
                                      </p:cBhvr>
                                      <p:to>
                                        <p:strVal val="visible"/>
                                      </p:to>
                                    </p:set>
                                    <p:animEffect transition="in" filter="wipe(up)">
                                      <p:cBhvr>
                                        <p:cTn id="30" dur="500"/>
                                        <p:tgtEl>
                                          <p:spTgt spid="114698"/>
                                        </p:tgtEl>
                                      </p:cBhvr>
                                    </p:animEffect>
                                  </p:childTnLst>
                                </p:cTn>
                              </p:par>
                            </p:childTnLst>
                          </p:cTn>
                        </p:par>
                        <p:par>
                          <p:cTn id="31" fill="hold" nodeType="afterGroup">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114696"/>
                                        </p:tgtEl>
                                        <p:attrNameLst>
                                          <p:attrName>style.visibility</p:attrName>
                                        </p:attrNameLst>
                                      </p:cBhvr>
                                      <p:to>
                                        <p:strVal val="visible"/>
                                      </p:to>
                                    </p:set>
                                    <p:animEffect transition="in" filter="wipe(up)">
                                      <p:cBhvr>
                                        <p:cTn id="34" dur="500"/>
                                        <p:tgtEl>
                                          <p:spTgt spid="114696"/>
                                        </p:tgtEl>
                                      </p:cBhvr>
                                    </p:animEffect>
                                  </p:childTnLst>
                                </p:cTn>
                              </p:par>
                            </p:childTnLst>
                          </p:cTn>
                        </p:par>
                        <p:par>
                          <p:cTn id="35" fill="hold" nodeType="afterGroup">
                            <p:stCondLst>
                              <p:cond delay="1000"/>
                            </p:stCondLst>
                            <p:childTnLst>
                              <p:par>
                                <p:cTn id="36" presetID="22" presetClass="entr" presetSubtype="1" fill="hold" nodeType="afterEffect">
                                  <p:stCondLst>
                                    <p:cond delay="0"/>
                                  </p:stCondLst>
                                  <p:childTnLst>
                                    <p:set>
                                      <p:cBhvr>
                                        <p:cTn id="37" dur="1" fill="hold">
                                          <p:stCondLst>
                                            <p:cond delay="0"/>
                                          </p:stCondLst>
                                        </p:cTn>
                                        <p:tgtEl>
                                          <p:spTgt spid="114699"/>
                                        </p:tgtEl>
                                        <p:attrNameLst>
                                          <p:attrName>style.visibility</p:attrName>
                                        </p:attrNameLst>
                                      </p:cBhvr>
                                      <p:to>
                                        <p:strVal val="visible"/>
                                      </p:to>
                                    </p:set>
                                    <p:animEffect transition="in" filter="wipe(up)">
                                      <p:cBhvr>
                                        <p:cTn id="38" dur="500"/>
                                        <p:tgtEl>
                                          <p:spTgt spid="114699"/>
                                        </p:tgtEl>
                                      </p:cBhvr>
                                    </p:animEffect>
                                  </p:childTnLst>
                                </p:cTn>
                              </p:par>
                            </p:childTnLst>
                          </p:cTn>
                        </p:par>
                        <p:par>
                          <p:cTn id="39" fill="hold" nodeType="afterGroup">
                            <p:stCondLst>
                              <p:cond delay="1500"/>
                            </p:stCondLst>
                            <p:childTnLst>
                              <p:par>
                                <p:cTn id="40" presetID="22" presetClass="entr" presetSubtype="1" fill="hold" grpId="0" nodeType="afterEffect">
                                  <p:stCondLst>
                                    <p:cond delay="0"/>
                                  </p:stCondLst>
                                  <p:childTnLst>
                                    <p:set>
                                      <p:cBhvr>
                                        <p:cTn id="41" dur="1" fill="hold">
                                          <p:stCondLst>
                                            <p:cond delay="0"/>
                                          </p:stCondLst>
                                        </p:cTn>
                                        <p:tgtEl>
                                          <p:spTgt spid="114697"/>
                                        </p:tgtEl>
                                        <p:attrNameLst>
                                          <p:attrName>style.visibility</p:attrName>
                                        </p:attrNameLst>
                                      </p:cBhvr>
                                      <p:to>
                                        <p:strVal val="visible"/>
                                      </p:to>
                                    </p:set>
                                    <p:animEffect transition="in" filter="wipe(up)">
                                      <p:cBhvr>
                                        <p:cTn id="42" dur="500"/>
                                        <p:tgtEl>
                                          <p:spTgt spid="114697"/>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114701"/>
                                        </p:tgtEl>
                                        <p:attrNameLst>
                                          <p:attrName>style.visibility</p:attrName>
                                        </p:attrNameLst>
                                      </p:cBhvr>
                                      <p:to>
                                        <p:strVal val="visible"/>
                                      </p:to>
                                    </p:set>
                                    <p:animEffect transition="in" filter="wipe(up)">
                                      <p:cBhvr>
                                        <p:cTn id="47" dur="500"/>
                                        <p:tgtEl>
                                          <p:spTgt spid="114701"/>
                                        </p:tgtEl>
                                      </p:cBhvr>
                                    </p:animEffect>
                                  </p:childTnLst>
                                </p:cTn>
                              </p:par>
                            </p:childTnLst>
                          </p:cTn>
                        </p:par>
                        <p:par>
                          <p:cTn id="48" fill="hold" nodeType="afterGroup">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114700"/>
                                        </p:tgtEl>
                                        <p:attrNameLst>
                                          <p:attrName>style.visibility</p:attrName>
                                        </p:attrNameLst>
                                      </p:cBhvr>
                                      <p:to>
                                        <p:strVal val="visible"/>
                                      </p:to>
                                    </p:set>
                                    <p:animEffect transition="in" filter="wipe(up)">
                                      <p:cBhvr>
                                        <p:cTn id="51" dur="500"/>
                                        <p:tgtEl>
                                          <p:spTgt spid="114700"/>
                                        </p:tgtEl>
                                      </p:cBhvr>
                                    </p:animEffect>
                                  </p:childTnLst>
                                </p:cTn>
                              </p:par>
                            </p:childTnLst>
                          </p:cTn>
                        </p:par>
                        <p:par>
                          <p:cTn id="52" fill="hold" nodeType="afterGroup">
                            <p:stCondLst>
                              <p:cond delay="1000"/>
                            </p:stCondLst>
                            <p:childTnLst>
                              <p:par>
                                <p:cTn id="53" presetID="22" presetClass="entr" presetSubtype="1" fill="hold" nodeType="afterEffect">
                                  <p:stCondLst>
                                    <p:cond delay="0"/>
                                  </p:stCondLst>
                                  <p:childTnLst>
                                    <p:set>
                                      <p:cBhvr>
                                        <p:cTn id="54" dur="1" fill="hold">
                                          <p:stCondLst>
                                            <p:cond delay="0"/>
                                          </p:stCondLst>
                                        </p:cTn>
                                        <p:tgtEl>
                                          <p:spTgt spid="114702"/>
                                        </p:tgtEl>
                                        <p:attrNameLst>
                                          <p:attrName>style.visibility</p:attrName>
                                        </p:attrNameLst>
                                      </p:cBhvr>
                                      <p:to>
                                        <p:strVal val="visible"/>
                                      </p:to>
                                    </p:set>
                                    <p:animEffect transition="in" filter="wipe(up)">
                                      <p:cBhvr>
                                        <p:cTn id="55" dur="500"/>
                                        <p:tgtEl>
                                          <p:spTgt spid="114702"/>
                                        </p:tgtEl>
                                      </p:cBhvr>
                                    </p:animEffect>
                                  </p:childTnLst>
                                </p:cTn>
                              </p:par>
                            </p:childTnLst>
                          </p:cTn>
                        </p:par>
                        <p:par>
                          <p:cTn id="56" fill="hold" nodeType="afterGroup">
                            <p:stCondLst>
                              <p:cond delay="1500"/>
                            </p:stCondLst>
                            <p:childTnLst>
                              <p:par>
                                <p:cTn id="57" presetID="22" presetClass="entr" presetSubtype="1" fill="hold" grpId="0" nodeType="afterEffect">
                                  <p:stCondLst>
                                    <p:cond delay="0"/>
                                  </p:stCondLst>
                                  <p:childTnLst>
                                    <p:set>
                                      <p:cBhvr>
                                        <p:cTn id="58" dur="1" fill="hold">
                                          <p:stCondLst>
                                            <p:cond delay="0"/>
                                          </p:stCondLst>
                                        </p:cTn>
                                        <p:tgtEl>
                                          <p:spTgt spid="114704"/>
                                        </p:tgtEl>
                                        <p:attrNameLst>
                                          <p:attrName>style.visibility</p:attrName>
                                        </p:attrNameLst>
                                      </p:cBhvr>
                                      <p:to>
                                        <p:strVal val="visible"/>
                                      </p:to>
                                    </p:set>
                                    <p:animEffect transition="in" filter="wipe(up)">
                                      <p:cBhvr>
                                        <p:cTn id="59" dur="500"/>
                                        <p:tgtEl>
                                          <p:spTgt spid="114704"/>
                                        </p:tgtEl>
                                      </p:cBhvr>
                                    </p:animEffect>
                                  </p:childTnLst>
                                </p:cTn>
                              </p:par>
                            </p:childTnLst>
                          </p:cTn>
                        </p:par>
                        <p:par>
                          <p:cTn id="60" fill="hold" nodeType="afterGroup">
                            <p:stCondLst>
                              <p:cond delay="2000"/>
                            </p:stCondLst>
                            <p:childTnLst>
                              <p:par>
                                <p:cTn id="61" presetID="22" presetClass="entr" presetSubtype="1" fill="hold" nodeType="afterEffect">
                                  <p:stCondLst>
                                    <p:cond delay="0"/>
                                  </p:stCondLst>
                                  <p:childTnLst>
                                    <p:set>
                                      <p:cBhvr>
                                        <p:cTn id="62" dur="1" fill="hold">
                                          <p:stCondLst>
                                            <p:cond delay="0"/>
                                          </p:stCondLst>
                                        </p:cTn>
                                        <p:tgtEl>
                                          <p:spTgt spid="114705"/>
                                        </p:tgtEl>
                                        <p:attrNameLst>
                                          <p:attrName>style.visibility</p:attrName>
                                        </p:attrNameLst>
                                      </p:cBhvr>
                                      <p:to>
                                        <p:strVal val="visible"/>
                                      </p:to>
                                    </p:set>
                                    <p:animEffect transition="in" filter="wipe(up)">
                                      <p:cBhvr>
                                        <p:cTn id="63" dur="500"/>
                                        <p:tgtEl>
                                          <p:spTgt spid="114705"/>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1" fill="hold" nodeType="clickEffect">
                                  <p:stCondLst>
                                    <p:cond delay="0"/>
                                  </p:stCondLst>
                                  <p:childTnLst>
                                    <p:set>
                                      <p:cBhvr>
                                        <p:cTn id="67" dur="1" fill="hold">
                                          <p:stCondLst>
                                            <p:cond delay="0"/>
                                          </p:stCondLst>
                                        </p:cTn>
                                        <p:tgtEl>
                                          <p:spTgt spid="114703"/>
                                        </p:tgtEl>
                                        <p:attrNameLst>
                                          <p:attrName>style.visibility</p:attrName>
                                        </p:attrNameLst>
                                      </p:cBhvr>
                                      <p:to>
                                        <p:strVal val="visible"/>
                                      </p:to>
                                    </p:set>
                                    <p:animEffect transition="in" filter="wipe(up)">
                                      <p:cBhvr>
                                        <p:cTn id="68" dur="500"/>
                                        <p:tgtEl>
                                          <p:spTgt spid="114703"/>
                                        </p:tgtEl>
                                      </p:cBhvr>
                                    </p:animEffect>
                                  </p:childTnLst>
                                </p:cTn>
                              </p:par>
                            </p:childTnLst>
                          </p:cTn>
                        </p:par>
                        <p:par>
                          <p:cTn id="69" fill="hold" nodeType="afterGroup">
                            <p:stCondLst>
                              <p:cond delay="500"/>
                            </p:stCondLst>
                            <p:childTnLst>
                              <p:par>
                                <p:cTn id="70" presetID="22" presetClass="entr" presetSubtype="1" fill="hold" grpId="0" nodeType="afterEffect">
                                  <p:stCondLst>
                                    <p:cond delay="0"/>
                                  </p:stCondLst>
                                  <p:childTnLst>
                                    <p:set>
                                      <p:cBhvr>
                                        <p:cTn id="71" dur="1" fill="hold">
                                          <p:stCondLst>
                                            <p:cond delay="0"/>
                                          </p:stCondLst>
                                        </p:cTn>
                                        <p:tgtEl>
                                          <p:spTgt spid="114706"/>
                                        </p:tgtEl>
                                        <p:attrNameLst>
                                          <p:attrName>style.visibility</p:attrName>
                                        </p:attrNameLst>
                                      </p:cBhvr>
                                      <p:to>
                                        <p:strVal val="visible"/>
                                      </p:to>
                                    </p:set>
                                    <p:animEffect transition="in" filter="wipe(up)">
                                      <p:cBhvr>
                                        <p:cTn id="72" dur="500"/>
                                        <p:tgtEl>
                                          <p:spTgt spid="114706"/>
                                        </p:tgtEl>
                                      </p:cBhvr>
                                    </p:animEffect>
                                  </p:childTnLst>
                                </p:cTn>
                              </p:par>
                            </p:childTnLst>
                          </p:cTn>
                        </p:par>
                        <p:par>
                          <p:cTn id="73" fill="hold" nodeType="afterGroup">
                            <p:stCondLst>
                              <p:cond delay="1000"/>
                            </p:stCondLst>
                            <p:childTnLst>
                              <p:par>
                                <p:cTn id="74" presetID="22" presetClass="entr" presetSubtype="1" fill="hold" nodeType="afterEffect">
                                  <p:stCondLst>
                                    <p:cond delay="0"/>
                                  </p:stCondLst>
                                  <p:childTnLst>
                                    <p:set>
                                      <p:cBhvr>
                                        <p:cTn id="75" dur="1" fill="hold">
                                          <p:stCondLst>
                                            <p:cond delay="0"/>
                                          </p:stCondLst>
                                        </p:cTn>
                                        <p:tgtEl>
                                          <p:spTgt spid="114707"/>
                                        </p:tgtEl>
                                        <p:attrNameLst>
                                          <p:attrName>style.visibility</p:attrName>
                                        </p:attrNameLst>
                                      </p:cBhvr>
                                      <p:to>
                                        <p:strVal val="visible"/>
                                      </p:to>
                                    </p:set>
                                    <p:animEffect transition="in" filter="wipe(up)">
                                      <p:cBhvr>
                                        <p:cTn id="76" dur="500"/>
                                        <p:tgtEl>
                                          <p:spTgt spid="114707"/>
                                        </p:tgtEl>
                                      </p:cBhvr>
                                    </p:animEffect>
                                  </p:childTnLst>
                                </p:cTn>
                              </p:par>
                            </p:childTnLst>
                          </p:cTn>
                        </p:par>
                        <p:par>
                          <p:cTn id="77" fill="hold" nodeType="afterGroup">
                            <p:stCondLst>
                              <p:cond delay="1500"/>
                            </p:stCondLst>
                            <p:childTnLst>
                              <p:par>
                                <p:cTn id="78" presetID="22" presetClass="entr" presetSubtype="1" fill="hold" grpId="0" nodeType="afterEffect">
                                  <p:stCondLst>
                                    <p:cond delay="0"/>
                                  </p:stCondLst>
                                  <p:childTnLst>
                                    <p:set>
                                      <p:cBhvr>
                                        <p:cTn id="79" dur="1" fill="hold">
                                          <p:stCondLst>
                                            <p:cond delay="0"/>
                                          </p:stCondLst>
                                        </p:cTn>
                                        <p:tgtEl>
                                          <p:spTgt spid="114708"/>
                                        </p:tgtEl>
                                        <p:attrNameLst>
                                          <p:attrName>style.visibility</p:attrName>
                                        </p:attrNameLst>
                                      </p:cBhvr>
                                      <p:to>
                                        <p:strVal val="visible"/>
                                      </p:to>
                                    </p:set>
                                    <p:animEffect transition="in" filter="wipe(up)">
                                      <p:cBhvr>
                                        <p:cTn id="80" dur="500"/>
                                        <p:tgtEl>
                                          <p:spTgt spid="1147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animBg="1"/>
      <p:bldP spid="114692" grpId="0" animBg="1"/>
      <p:bldP spid="114695" grpId="0"/>
      <p:bldP spid="114696" grpId="0" animBg="1"/>
      <p:bldP spid="114697" grpId="0" animBg="1"/>
      <p:bldP spid="114700" grpId="0" animBg="1"/>
      <p:bldP spid="114704" grpId="0" animBg="1"/>
      <p:bldP spid="114706" grpId="0" animBg="1"/>
      <p:bldP spid="114708"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02919" y="238400"/>
            <a:ext cx="8412480" cy="738664"/>
          </a:xfrm>
        </p:spPr>
        <p:txBody>
          <a:bodyPr/>
          <a:lstStyle/>
          <a:p>
            <a:r>
              <a:rPr lang="ru-RU" sz="2400" dirty="0"/>
              <a:t>Характеристика пациенток ОПЦ, контактных по ветряной оспе</a:t>
            </a:r>
          </a:p>
        </p:txBody>
      </p:sp>
      <p:sp>
        <p:nvSpPr>
          <p:cNvPr id="45063" name="Rectangle 7"/>
          <p:cNvSpPr>
            <a:spLocks noGrp="1" noChangeArrowheads="1"/>
          </p:cNvSpPr>
          <p:nvPr>
            <p:ph type="body" sz="half" idx="1"/>
          </p:nvPr>
        </p:nvSpPr>
        <p:spPr>
          <a:xfrm>
            <a:off x="502919" y="1603704"/>
            <a:ext cx="4358396" cy="4353445"/>
          </a:xfrm>
        </p:spPr>
        <p:txBody>
          <a:bodyPr/>
          <a:lstStyle/>
          <a:p>
            <a:pPr>
              <a:lnSpc>
                <a:spcPct val="80000"/>
              </a:lnSpc>
            </a:pPr>
            <a:r>
              <a:rPr lang="ru-RU" sz="2000" dirty="0"/>
              <a:t>Всего – 100 пациенток (86,4% - в 3 триместре беременности)</a:t>
            </a:r>
          </a:p>
          <a:p>
            <a:pPr lvl="1">
              <a:lnSpc>
                <a:spcPct val="80000"/>
              </a:lnSpc>
            </a:pPr>
            <a:r>
              <a:rPr lang="ru-RU" sz="2000" dirty="0"/>
              <a:t>Жительницы г. Екатеринбурга – 43%</a:t>
            </a:r>
          </a:p>
          <a:p>
            <a:pPr lvl="1">
              <a:lnSpc>
                <a:spcPct val="80000"/>
              </a:lnSpc>
            </a:pPr>
            <a:r>
              <a:rPr lang="ru-RU" sz="2000" dirty="0"/>
              <a:t>Жительницы Свердловской области – 55%</a:t>
            </a:r>
          </a:p>
          <a:p>
            <a:pPr lvl="1">
              <a:lnSpc>
                <a:spcPct val="80000"/>
              </a:lnSpc>
            </a:pPr>
            <a:r>
              <a:rPr lang="ru-RU" sz="2000" dirty="0"/>
              <a:t>Жительницы других регионов – 2%</a:t>
            </a:r>
          </a:p>
          <a:p>
            <a:pPr>
              <a:lnSpc>
                <a:spcPct val="80000"/>
              </a:lnSpc>
            </a:pPr>
            <a:endParaRPr lang="ru-RU" sz="2000" dirty="0"/>
          </a:p>
          <a:p>
            <a:pPr>
              <a:lnSpc>
                <a:spcPct val="80000"/>
              </a:lnSpc>
            </a:pPr>
            <a:r>
              <a:rPr lang="ru-RU" sz="2000" dirty="0"/>
              <a:t>В возрастной структуре преобладают женщины 30-39 лет (45,2%)</a:t>
            </a:r>
          </a:p>
          <a:p>
            <a:pPr>
              <a:lnSpc>
                <a:spcPct val="80000"/>
              </a:lnSpc>
            </a:pPr>
            <a:endParaRPr lang="ru-RU" sz="2000" dirty="0"/>
          </a:p>
          <a:p>
            <a:pPr>
              <a:lnSpc>
                <a:spcPct val="80000"/>
              </a:lnSpc>
            </a:pPr>
            <a:r>
              <a:rPr lang="ru-RU" sz="2000" dirty="0"/>
              <a:t>Обследовано 40 пациенток, у 6 – антитела к вирусу ветряной оспы не обнаружены (15,0%).</a:t>
            </a:r>
          </a:p>
          <a:p>
            <a:pPr>
              <a:lnSpc>
                <a:spcPct val="80000"/>
              </a:lnSpc>
            </a:pPr>
            <a:endParaRPr lang="ru-RU" sz="2000" dirty="0"/>
          </a:p>
        </p:txBody>
      </p:sp>
      <p:graphicFrame>
        <p:nvGraphicFramePr>
          <p:cNvPr id="45065" name="Object 9"/>
          <p:cNvGraphicFramePr>
            <a:graphicFrameLocks noGrp="1" noChangeAspect="1"/>
          </p:cNvGraphicFramePr>
          <p:nvPr>
            <p:ph sz="quarter" idx="3"/>
            <p:extLst>
              <p:ext uri="{D42A27DB-BD31-4B8C-83A1-F6EECF244321}">
                <p14:modId xmlns:p14="http://schemas.microsoft.com/office/powerpoint/2010/main" val="786867546"/>
              </p:ext>
            </p:extLst>
          </p:nvPr>
        </p:nvGraphicFramePr>
        <p:xfrm>
          <a:off x="5282858" y="4376157"/>
          <a:ext cx="3455988" cy="1981200"/>
        </p:xfrm>
        <a:graphic>
          <a:graphicData uri="http://schemas.openxmlformats.org/presentationml/2006/ole">
            <mc:AlternateContent xmlns:mc="http://schemas.openxmlformats.org/markup-compatibility/2006">
              <mc:Choice xmlns:v="urn:schemas-microsoft-com:vml" Requires="v">
                <p:oleObj spid="_x0000_s6156" name="Диаграмма" r:id="rId3" imgW="3543244" imgH="1942982" progId="MSGraph.Chart.8">
                  <p:embed followColorScheme="full"/>
                </p:oleObj>
              </mc:Choice>
              <mc:Fallback>
                <p:oleObj name="Диаграмма" r:id="rId3" imgW="3543244" imgH="1942982" progId="MSGraph.Chart.8">
                  <p:embed followColorScheme="full"/>
                  <p:pic>
                    <p:nvPicPr>
                      <p:cNvPr id="45065" name="Object 9"/>
                      <p:cNvPicPr>
                        <a:picLocks noChangeAspect="1" noChangeArrowheads="1"/>
                      </p:cNvPicPr>
                      <p:nvPr/>
                    </p:nvPicPr>
                    <p:blipFill>
                      <a:blip r:embed="rId4"/>
                      <a:srcRect/>
                      <a:stretch>
                        <a:fillRect/>
                      </a:stretch>
                    </p:blipFill>
                    <p:spPr bwMode="auto">
                      <a:xfrm>
                        <a:off x="5282858" y="4376157"/>
                        <a:ext cx="3455988"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10"/>
          <p:cNvGraphicFramePr>
            <a:graphicFrameLocks noGrp="1" noChangeAspect="1"/>
          </p:cNvGraphicFramePr>
          <p:nvPr>
            <p:ph sz="quarter" idx="2"/>
            <p:extLst>
              <p:ext uri="{D42A27DB-BD31-4B8C-83A1-F6EECF244321}">
                <p14:modId xmlns:p14="http://schemas.microsoft.com/office/powerpoint/2010/main" val="954446640"/>
              </p:ext>
            </p:extLst>
          </p:nvPr>
        </p:nvGraphicFramePr>
        <p:xfrm>
          <a:off x="4538748" y="1263535"/>
          <a:ext cx="4376651" cy="2886189"/>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p:cNvSpPr txBox="1"/>
          <p:nvPr/>
        </p:nvSpPr>
        <p:spPr>
          <a:xfrm>
            <a:off x="404104" y="6583790"/>
            <a:ext cx="5598941" cy="253219"/>
          </a:xfrm>
          <a:prstGeom prst="rect">
            <a:avLst/>
          </a:prstGeom>
          <a:noFill/>
        </p:spPr>
        <p:txBody>
          <a:bodyPr wrap="square" lIns="0" tIns="0" rIns="0" bIns="0" rtlCol="0">
            <a:noAutofit/>
          </a:bodyPr>
          <a:lstStyle/>
          <a:p>
            <a:pPr>
              <a:buClr>
                <a:schemeClr val="tx1"/>
              </a:buClr>
            </a:pPr>
            <a:r>
              <a:rPr lang="ru-RU" sz="900" dirty="0"/>
              <a:t>Собственные данные</a:t>
            </a:r>
            <a:r>
              <a:rPr lang="en-US" sz="900" dirty="0"/>
              <a:t> </a:t>
            </a:r>
            <a:r>
              <a:rPr lang="ru-RU" sz="900" dirty="0" err="1"/>
              <a:t>Смирнвой</a:t>
            </a:r>
            <a:r>
              <a:rPr lang="ru-RU" sz="900" dirty="0"/>
              <a:t> С.С.</a:t>
            </a:r>
          </a:p>
        </p:txBody>
      </p:sp>
    </p:spTree>
    <p:extLst>
      <p:ext uri="{BB962C8B-B14F-4D97-AF65-F5344CB8AC3E}">
        <p14:creationId xmlns:p14="http://schemas.microsoft.com/office/powerpoint/2010/main" val="4178054500"/>
      </p:ext>
    </p:extLst>
  </p:cSld>
  <p:clrMapOvr>
    <a:masterClrMapping/>
  </p:clrMapOvr>
  <p:transition>
    <p:cove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200315" y="471215"/>
            <a:ext cx="6519862" cy="4349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dirty="0"/>
              <a:t>Беременные женщины, контактные по ветряной оспе</a:t>
            </a:r>
          </a:p>
        </p:txBody>
      </p:sp>
      <p:sp>
        <p:nvSpPr>
          <p:cNvPr id="115715" name="Text Box 3"/>
          <p:cNvSpPr txBox="1">
            <a:spLocks noChangeArrowheads="1"/>
          </p:cNvSpPr>
          <p:nvPr/>
        </p:nvSpPr>
        <p:spPr bwMode="auto">
          <a:xfrm>
            <a:off x="539750" y="1916113"/>
            <a:ext cx="3168650" cy="7397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Имеют антитела к вирусу ветряной оспы</a:t>
            </a:r>
          </a:p>
        </p:txBody>
      </p:sp>
      <p:sp>
        <p:nvSpPr>
          <p:cNvPr id="115716" name="Text Box 4"/>
          <p:cNvSpPr txBox="1">
            <a:spLocks noChangeArrowheads="1"/>
          </p:cNvSpPr>
          <p:nvPr/>
        </p:nvSpPr>
        <p:spPr bwMode="auto">
          <a:xfrm>
            <a:off x="5292725" y="1916113"/>
            <a:ext cx="3168650" cy="7397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Не имеют антитела к вирусу ветряной оспы</a:t>
            </a:r>
          </a:p>
        </p:txBody>
      </p:sp>
      <p:sp>
        <p:nvSpPr>
          <p:cNvPr id="115717" name="Line 5"/>
          <p:cNvSpPr>
            <a:spLocks noChangeShapeType="1"/>
          </p:cNvSpPr>
          <p:nvPr/>
        </p:nvSpPr>
        <p:spPr bwMode="auto">
          <a:xfrm flipH="1">
            <a:off x="1835149" y="906190"/>
            <a:ext cx="1554437" cy="1009923"/>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5718" name="Line 6"/>
          <p:cNvSpPr>
            <a:spLocks noChangeShapeType="1"/>
          </p:cNvSpPr>
          <p:nvPr/>
        </p:nvSpPr>
        <p:spPr bwMode="auto">
          <a:xfrm>
            <a:off x="5364163" y="906190"/>
            <a:ext cx="1793382" cy="1009923"/>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5719" name="Text Box 7"/>
          <p:cNvSpPr txBox="1">
            <a:spLocks noChangeArrowheads="1"/>
          </p:cNvSpPr>
          <p:nvPr/>
        </p:nvSpPr>
        <p:spPr bwMode="auto">
          <a:xfrm>
            <a:off x="1835150" y="1196975"/>
            <a:ext cx="5632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1600" b="1" dirty="0">
                <a:solidFill>
                  <a:schemeClr val="accent1"/>
                </a:solidFill>
              </a:rPr>
              <a:t>Данные анамнеза о перенесенном в детстве </a:t>
            </a:r>
          </a:p>
          <a:p>
            <a:pPr algn="ctr" eaLnBrk="1" hangingPunct="1">
              <a:spcBef>
                <a:spcPct val="0"/>
              </a:spcBef>
              <a:buClrTx/>
              <a:buSzTx/>
              <a:buFontTx/>
              <a:buNone/>
            </a:pPr>
            <a:r>
              <a:rPr lang="ru-RU" altLang="ru-RU" sz="1600" b="1" dirty="0">
                <a:solidFill>
                  <a:schemeClr val="accent1"/>
                </a:solidFill>
              </a:rPr>
              <a:t>заболевании ветряной оспой значения не имеют!!!</a:t>
            </a:r>
          </a:p>
        </p:txBody>
      </p:sp>
      <p:sp>
        <p:nvSpPr>
          <p:cNvPr id="115720" name="Text Box 8"/>
          <p:cNvSpPr txBox="1">
            <a:spLocks noChangeArrowheads="1"/>
          </p:cNvSpPr>
          <p:nvPr/>
        </p:nvSpPr>
        <p:spPr bwMode="auto">
          <a:xfrm>
            <a:off x="468313" y="3573463"/>
            <a:ext cx="3382962" cy="7397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Госпитализация согласно маршрутизации </a:t>
            </a:r>
          </a:p>
        </p:txBody>
      </p:sp>
      <p:sp>
        <p:nvSpPr>
          <p:cNvPr id="115721" name="Line 9"/>
          <p:cNvSpPr>
            <a:spLocks noChangeShapeType="1"/>
          </p:cNvSpPr>
          <p:nvPr/>
        </p:nvSpPr>
        <p:spPr bwMode="auto">
          <a:xfrm flipH="1">
            <a:off x="1692275" y="2708275"/>
            <a:ext cx="0" cy="865188"/>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5722" name="Line 10"/>
          <p:cNvSpPr>
            <a:spLocks noChangeShapeType="1"/>
          </p:cNvSpPr>
          <p:nvPr/>
        </p:nvSpPr>
        <p:spPr bwMode="auto">
          <a:xfrm flipH="1">
            <a:off x="5724525" y="2636838"/>
            <a:ext cx="863600" cy="792162"/>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5723" name="Line 11"/>
          <p:cNvSpPr>
            <a:spLocks noChangeShapeType="1"/>
          </p:cNvSpPr>
          <p:nvPr/>
        </p:nvSpPr>
        <p:spPr bwMode="auto">
          <a:xfrm>
            <a:off x="6588125" y="2636838"/>
            <a:ext cx="1368425" cy="792162"/>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5724" name="Text Box 12"/>
          <p:cNvSpPr txBox="1">
            <a:spLocks noChangeArrowheads="1"/>
          </p:cNvSpPr>
          <p:nvPr/>
        </p:nvSpPr>
        <p:spPr bwMode="auto">
          <a:xfrm>
            <a:off x="4140200" y="3500438"/>
            <a:ext cx="2305050" cy="10445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Родоразрешение в ОПЦ (до 10 дня контакта)</a:t>
            </a:r>
          </a:p>
        </p:txBody>
      </p:sp>
      <p:sp>
        <p:nvSpPr>
          <p:cNvPr id="115725" name="Text Box 13"/>
          <p:cNvSpPr txBox="1">
            <a:spLocks noChangeArrowheads="1"/>
          </p:cNvSpPr>
          <p:nvPr/>
        </p:nvSpPr>
        <p:spPr bwMode="auto">
          <a:xfrm>
            <a:off x="6659563" y="3500438"/>
            <a:ext cx="2484437" cy="10445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Родоразрешение в межмуниципаль-ном ПЦ </a:t>
            </a:r>
          </a:p>
        </p:txBody>
      </p:sp>
      <p:sp>
        <p:nvSpPr>
          <p:cNvPr id="115726" name="Line 14"/>
          <p:cNvSpPr>
            <a:spLocks noChangeShapeType="1"/>
          </p:cNvSpPr>
          <p:nvPr/>
        </p:nvSpPr>
        <p:spPr bwMode="auto">
          <a:xfrm>
            <a:off x="6588125" y="2636838"/>
            <a:ext cx="0" cy="2214563"/>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115727" name="Text Box 15"/>
          <p:cNvSpPr txBox="1">
            <a:spLocks noChangeArrowheads="1"/>
          </p:cNvSpPr>
          <p:nvPr/>
        </p:nvSpPr>
        <p:spPr bwMode="auto">
          <a:xfrm>
            <a:off x="5364163" y="4851401"/>
            <a:ext cx="2952750" cy="1349375"/>
          </a:xfrm>
          <a:prstGeom prst="rect">
            <a:avLst/>
          </a:prstGeom>
          <a:noFill/>
          <a:ln w="38100" cmpd="dbl">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tx1"/>
              </a:buClr>
              <a:buChar char="–"/>
              <a:defRPr sz="2800">
                <a:solidFill>
                  <a:schemeClr val="tx1"/>
                </a:solidFill>
                <a:latin typeface="Tahoma" panose="020B0604030504040204" pitchFamily="34" charset="0"/>
              </a:defRPr>
            </a:lvl2pPr>
            <a:lvl3pPr marL="1143000" indent="-228600">
              <a:spcBef>
                <a:spcPct val="20000"/>
              </a:spcBef>
              <a:buClr>
                <a:schemeClr val="hlink"/>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tx1"/>
              </a:buClr>
              <a:buChar char="–"/>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lgn="ctr" eaLnBrk="1" hangingPunct="1">
              <a:spcBef>
                <a:spcPct val="0"/>
              </a:spcBef>
              <a:buClrTx/>
              <a:buSzTx/>
              <a:buFontTx/>
              <a:buNone/>
            </a:pPr>
            <a:r>
              <a:rPr lang="ru-RU" altLang="ru-RU" sz="2000"/>
              <a:t>Госпитализация согласно маршрутизации после 21 дня контакта</a:t>
            </a:r>
          </a:p>
        </p:txBody>
      </p:sp>
      <p:sp>
        <p:nvSpPr>
          <p:cNvPr id="18" name="TextBox 17"/>
          <p:cNvSpPr txBox="1"/>
          <p:nvPr/>
        </p:nvSpPr>
        <p:spPr>
          <a:xfrm>
            <a:off x="179388" y="6517845"/>
            <a:ext cx="6588491" cy="312590"/>
          </a:xfrm>
          <a:prstGeom prst="rect">
            <a:avLst/>
          </a:prstGeom>
          <a:noFill/>
        </p:spPr>
        <p:txBody>
          <a:bodyPr wrap="square" lIns="0" tIns="0" rIns="0" bIns="0" rtlCol="0">
            <a:noAutofit/>
          </a:bodyPr>
          <a:lstStyle/>
          <a:p>
            <a:pPr>
              <a:buClr>
                <a:schemeClr val="tx1"/>
              </a:buClr>
            </a:pPr>
            <a:r>
              <a:rPr lang="ru-RU" sz="800" dirty="0"/>
              <a:t>Собственные данные Смирновой СС</a:t>
            </a:r>
          </a:p>
        </p:txBody>
      </p:sp>
    </p:spTree>
    <p:extLst>
      <p:ext uri="{BB962C8B-B14F-4D97-AF65-F5344CB8AC3E}">
        <p14:creationId xmlns:p14="http://schemas.microsoft.com/office/powerpoint/2010/main" val="5328616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15717"/>
                                        </p:tgtEl>
                                        <p:attrNameLst>
                                          <p:attrName>style.visibility</p:attrName>
                                        </p:attrNameLst>
                                      </p:cBhvr>
                                      <p:to>
                                        <p:strVal val="visible"/>
                                      </p:to>
                                    </p:set>
                                    <p:animEffect transition="in" filter="wipe(up)">
                                      <p:cBhvr>
                                        <p:cTn id="7" dur="500"/>
                                        <p:tgtEl>
                                          <p:spTgt spid="11571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5715"/>
                                        </p:tgtEl>
                                        <p:attrNameLst>
                                          <p:attrName>style.visibility</p:attrName>
                                        </p:attrNameLst>
                                      </p:cBhvr>
                                      <p:to>
                                        <p:strVal val="visible"/>
                                      </p:to>
                                    </p:set>
                                    <p:animEffect transition="in" filter="wipe(up)">
                                      <p:cBhvr>
                                        <p:cTn id="11" dur="500"/>
                                        <p:tgtEl>
                                          <p:spTgt spid="115715"/>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5718"/>
                                        </p:tgtEl>
                                        <p:attrNameLst>
                                          <p:attrName>style.visibility</p:attrName>
                                        </p:attrNameLst>
                                      </p:cBhvr>
                                      <p:to>
                                        <p:strVal val="visible"/>
                                      </p:to>
                                    </p:set>
                                    <p:animEffect transition="in" filter="wipe(up)">
                                      <p:cBhvr>
                                        <p:cTn id="15" dur="500"/>
                                        <p:tgtEl>
                                          <p:spTgt spid="115718"/>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15716"/>
                                        </p:tgtEl>
                                        <p:attrNameLst>
                                          <p:attrName>style.visibility</p:attrName>
                                        </p:attrNameLst>
                                      </p:cBhvr>
                                      <p:to>
                                        <p:strVal val="visible"/>
                                      </p:to>
                                    </p:set>
                                    <p:animEffect transition="in" filter="wipe(up)">
                                      <p:cBhvr>
                                        <p:cTn id="19" dur="500"/>
                                        <p:tgtEl>
                                          <p:spTgt spid="115716"/>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115719"/>
                                        </p:tgtEl>
                                        <p:attrNameLst>
                                          <p:attrName>style.visibility</p:attrName>
                                        </p:attrNameLst>
                                      </p:cBhvr>
                                      <p:to>
                                        <p:strVal val="visible"/>
                                      </p:to>
                                    </p:set>
                                    <p:anim calcmode="lin" valueType="num">
                                      <p:cBhvr>
                                        <p:cTn id="24" dur="500" fill="hold"/>
                                        <p:tgtEl>
                                          <p:spTgt spid="115719"/>
                                        </p:tgtEl>
                                        <p:attrNameLst>
                                          <p:attrName>ppt_w</p:attrName>
                                        </p:attrNameLst>
                                      </p:cBhvr>
                                      <p:tavLst>
                                        <p:tav tm="0">
                                          <p:val>
                                            <p:fltVal val="0"/>
                                          </p:val>
                                        </p:tav>
                                        <p:tav tm="100000">
                                          <p:val>
                                            <p:strVal val="#ppt_w"/>
                                          </p:val>
                                        </p:tav>
                                      </p:tavLst>
                                    </p:anim>
                                    <p:anim calcmode="lin" valueType="num">
                                      <p:cBhvr>
                                        <p:cTn id="25" dur="500" fill="hold"/>
                                        <p:tgtEl>
                                          <p:spTgt spid="115719"/>
                                        </p:tgtEl>
                                        <p:attrNameLst>
                                          <p:attrName>ppt_h</p:attrName>
                                        </p:attrNameLst>
                                      </p:cBhvr>
                                      <p:tavLst>
                                        <p:tav tm="0">
                                          <p:val>
                                            <p:fltVal val="0"/>
                                          </p:val>
                                        </p:tav>
                                        <p:tav tm="100000">
                                          <p:val>
                                            <p:strVal val="#ppt_h"/>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nodeType="clickEffect">
                                  <p:stCondLst>
                                    <p:cond delay="0"/>
                                  </p:stCondLst>
                                  <p:childTnLst>
                                    <p:set>
                                      <p:cBhvr>
                                        <p:cTn id="29" dur="1" fill="hold">
                                          <p:stCondLst>
                                            <p:cond delay="0"/>
                                          </p:stCondLst>
                                        </p:cTn>
                                        <p:tgtEl>
                                          <p:spTgt spid="115721"/>
                                        </p:tgtEl>
                                        <p:attrNameLst>
                                          <p:attrName>style.visibility</p:attrName>
                                        </p:attrNameLst>
                                      </p:cBhvr>
                                      <p:to>
                                        <p:strVal val="visible"/>
                                      </p:to>
                                    </p:set>
                                    <p:animEffect transition="in" filter="wipe(up)">
                                      <p:cBhvr>
                                        <p:cTn id="30" dur="500"/>
                                        <p:tgtEl>
                                          <p:spTgt spid="115721"/>
                                        </p:tgtEl>
                                      </p:cBhvr>
                                    </p:animEffect>
                                  </p:childTnLst>
                                </p:cTn>
                              </p:par>
                            </p:childTnLst>
                          </p:cTn>
                        </p:par>
                        <p:par>
                          <p:cTn id="31" fill="hold" nodeType="afterGroup">
                            <p:stCondLst>
                              <p:cond delay="500"/>
                            </p:stCondLst>
                            <p:childTnLst>
                              <p:par>
                                <p:cTn id="32" presetID="22" presetClass="entr" presetSubtype="1" fill="hold" grpId="0" nodeType="afterEffect">
                                  <p:stCondLst>
                                    <p:cond delay="0"/>
                                  </p:stCondLst>
                                  <p:childTnLst>
                                    <p:set>
                                      <p:cBhvr>
                                        <p:cTn id="33" dur="1" fill="hold">
                                          <p:stCondLst>
                                            <p:cond delay="0"/>
                                          </p:stCondLst>
                                        </p:cTn>
                                        <p:tgtEl>
                                          <p:spTgt spid="115720"/>
                                        </p:tgtEl>
                                        <p:attrNameLst>
                                          <p:attrName>style.visibility</p:attrName>
                                        </p:attrNameLst>
                                      </p:cBhvr>
                                      <p:to>
                                        <p:strVal val="visible"/>
                                      </p:to>
                                    </p:set>
                                    <p:animEffect transition="in" filter="wipe(up)">
                                      <p:cBhvr>
                                        <p:cTn id="34" dur="500"/>
                                        <p:tgtEl>
                                          <p:spTgt spid="115720"/>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115722"/>
                                        </p:tgtEl>
                                        <p:attrNameLst>
                                          <p:attrName>style.visibility</p:attrName>
                                        </p:attrNameLst>
                                      </p:cBhvr>
                                      <p:to>
                                        <p:strVal val="visible"/>
                                      </p:to>
                                    </p:set>
                                    <p:animEffect transition="in" filter="wipe(up)">
                                      <p:cBhvr>
                                        <p:cTn id="39" dur="500"/>
                                        <p:tgtEl>
                                          <p:spTgt spid="115722"/>
                                        </p:tgtEl>
                                      </p:cBhvr>
                                    </p:animEffect>
                                  </p:childTnLst>
                                </p:cTn>
                              </p:par>
                            </p:childTnLst>
                          </p:cTn>
                        </p:par>
                        <p:par>
                          <p:cTn id="40" fill="hold" nodeType="afterGroup">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115724"/>
                                        </p:tgtEl>
                                        <p:attrNameLst>
                                          <p:attrName>style.visibility</p:attrName>
                                        </p:attrNameLst>
                                      </p:cBhvr>
                                      <p:to>
                                        <p:strVal val="visible"/>
                                      </p:to>
                                    </p:set>
                                    <p:animEffect transition="in" filter="wipe(up)">
                                      <p:cBhvr>
                                        <p:cTn id="43" dur="500"/>
                                        <p:tgtEl>
                                          <p:spTgt spid="115724"/>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1" fill="hold" nodeType="clickEffect">
                                  <p:stCondLst>
                                    <p:cond delay="0"/>
                                  </p:stCondLst>
                                  <p:childTnLst>
                                    <p:set>
                                      <p:cBhvr>
                                        <p:cTn id="47" dur="1" fill="hold">
                                          <p:stCondLst>
                                            <p:cond delay="0"/>
                                          </p:stCondLst>
                                        </p:cTn>
                                        <p:tgtEl>
                                          <p:spTgt spid="115723"/>
                                        </p:tgtEl>
                                        <p:attrNameLst>
                                          <p:attrName>style.visibility</p:attrName>
                                        </p:attrNameLst>
                                      </p:cBhvr>
                                      <p:to>
                                        <p:strVal val="visible"/>
                                      </p:to>
                                    </p:set>
                                    <p:animEffect transition="in" filter="wipe(up)">
                                      <p:cBhvr>
                                        <p:cTn id="48" dur="500"/>
                                        <p:tgtEl>
                                          <p:spTgt spid="115723"/>
                                        </p:tgtEl>
                                      </p:cBhvr>
                                    </p:animEffect>
                                  </p:childTnLst>
                                </p:cTn>
                              </p:par>
                            </p:childTnLst>
                          </p:cTn>
                        </p:par>
                        <p:par>
                          <p:cTn id="49" fill="hold" nodeType="afterGroup">
                            <p:stCondLst>
                              <p:cond delay="500"/>
                            </p:stCondLst>
                            <p:childTnLst>
                              <p:par>
                                <p:cTn id="50" presetID="22" presetClass="entr" presetSubtype="1" fill="hold" grpId="0" nodeType="afterEffect">
                                  <p:stCondLst>
                                    <p:cond delay="0"/>
                                  </p:stCondLst>
                                  <p:childTnLst>
                                    <p:set>
                                      <p:cBhvr>
                                        <p:cTn id="51" dur="1" fill="hold">
                                          <p:stCondLst>
                                            <p:cond delay="0"/>
                                          </p:stCondLst>
                                        </p:cTn>
                                        <p:tgtEl>
                                          <p:spTgt spid="115725"/>
                                        </p:tgtEl>
                                        <p:attrNameLst>
                                          <p:attrName>style.visibility</p:attrName>
                                        </p:attrNameLst>
                                      </p:cBhvr>
                                      <p:to>
                                        <p:strVal val="visible"/>
                                      </p:to>
                                    </p:set>
                                    <p:animEffect transition="in" filter="wipe(up)">
                                      <p:cBhvr>
                                        <p:cTn id="52" dur="500"/>
                                        <p:tgtEl>
                                          <p:spTgt spid="115725"/>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1" fill="hold" nodeType="clickEffect">
                                  <p:stCondLst>
                                    <p:cond delay="0"/>
                                  </p:stCondLst>
                                  <p:childTnLst>
                                    <p:set>
                                      <p:cBhvr>
                                        <p:cTn id="56" dur="1" fill="hold">
                                          <p:stCondLst>
                                            <p:cond delay="0"/>
                                          </p:stCondLst>
                                        </p:cTn>
                                        <p:tgtEl>
                                          <p:spTgt spid="115726"/>
                                        </p:tgtEl>
                                        <p:attrNameLst>
                                          <p:attrName>style.visibility</p:attrName>
                                        </p:attrNameLst>
                                      </p:cBhvr>
                                      <p:to>
                                        <p:strVal val="visible"/>
                                      </p:to>
                                    </p:set>
                                    <p:animEffect transition="in" filter="wipe(up)">
                                      <p:cBhvr>
                                        <p:cTn id="57" dur="500"/>
                                        <p:tgtEl>
                                          <p:spTgt spid="115726"/>
                                        </p:tgtEl>
                                      </p:cBhvr>
                                    </p:animEffect>
                                  </p:childTnLst>
                                </p:cTn>
                              </p:par>
                            </p:childTnLst>
                          </p:cTn>
                        </p:par>
                        <p:par>
                          <p:cTn id="58" fill="hold" nodeType="afterGroup">
                            <p:stCondLst>
                              <p:cond delay="500"/>
                            </p:stCondLst>
                            <p:childTnLst>
                              <p:par>
                                <p:cTn id="59" presetID="22" presetClass="entr" presetSubtype="1" fill="hold" grpId="0" nodeType="afterEffect">
                                  <p:stCondLst>
                                    <p:cond delay="0"/>
                                  </p:stCondLst>
                                  <p:childTnLst>
                                    <p:set>
                                      <p:cBhvr>
                                        <p:cTn id="60" dur="1" fill="hold">
                                          <p:stCondLst>
                                            <p:cond delay="0"/>
                                          </p:stCondLst>
                                        </p:cTn>
                                        <p:tgtEl>
                                          <p:spTgt spid="115727"/>
                                        </p:tgtEl>
                                        <p:attrNameLst>
                                          <p:attrName>style.visibility</p:attrName>
                                        </p:attrNameLst>
                                      </p:cBhvr>
                                      <p:to>
                                        <p:strVal val="visible"/>
                                      </p:to>
                                    </p:set>
                                    <p:animEffect transition="in" filter="wipe(up)">
                                      <p:cBhvr>
                                        <p:cTn id="61" dur="500"/>
                                        <p:tgtEl>
                                          <p:spTgt spid="1157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animBg="1"/>
      <p:bldP spid="115716" grpId="0" animBg="1"/>
      <p:bldP spid="115719" grpId="0"/>
      <p:bldP spid="115720" grpId="0" animBg="1"/>
      <p:bldP spid="115724" grpId="0" animBg="1"/>
      <p:bldP spid="115725" grpId="0" animBg="1"/>
      <p:bldP spid="11572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1" name="Заголовок 1"/>
          <p:cNvSpPr>
            <a:spLocks noGrp="1"/>
          </p:cNvSpPr>
          <p:nvPr>
            <p:ph type="title" idx="4294967295"/>
          </p:nvPr>
        </p:nvSpPr>
        <p:spPr>
          <a:xfrm>
            <a:off x="490607" y="226976"/>
            <a:ext cx="8229600" cy="909638"/>
          </a:xfrm>
        </p:spPr>
        <p:txBody>
          <a:bodyPr>
            <a:normAutofit/>
          </a:bodyPr>
          <a:lstStyle/>
          <a:p>
            <a:r>
              <a:rPr lang="ru-RU" sz="2800" b="1" dirty="0">
                <a:latin typeface="Arial" panose="020B0604020202020204" pitchFamily="34" charset="0"/>
                <a:cs typeface="Arial" panose="020B0604020202020204" pitchFamily="34" charset="0"/>
              </a:rPr>
              <a:t>Ветряная оспа у беременных</a:t>
            </a:r>
            <a:r>
              <a:rPr lang="en-US" sz="2800" b="1" baseline="30000" dirty="0">
                <a:latin typeface="Arial" panose="020B0604020202020204" pitchFamily="34" charset="0"/>
                <a:cs typeface="Arial" panose="020B0604020202020204" pitchFamily="34" charset="0"/>
              </a:rPr>
              <a:t>1</a:t>
            </a:r>
            <a:endParaRPr lang="ru-RU" sz="2800" b="1" baseline="30000" dirty="0">
              <a:latin typeface="Arial" panose="020B0604020202020204" pitchFamily="34" charset="0"/>
              <a:cs typeface="Arial" panose="020B0604020202020204" pitchFamily="34" charset="0"/>
            </a:endParaRPr>
          </a:p>
        </p:txBody>
      </p:sp>
      <p:sp>
        <p:nvSpPr>
          <p:cNvPr id="51202" name="Содержимое 2"/>
          <p:cNvSpPr>
            <a:spLocks noGrp="1"/>
          </p:cNvSpPr>
          <p:nvPr>
            <p:ph idx="4294967295"/>
          </p:nvPr>
        </p:nvSpPr>
        <p:spPr>
          <a:xfrm>
            <a:off x="490607" y="698059"/>
            <a:ext cx="8229600" cy="893342"/>
          </a:xfrm>
        </p:spPr>
        <p:txBody>
          <a:bodyPr/>
          <a:lstStyle/>
          <a:p>
            <a:pPr>
              <a:buFont typeface="Wingdings" panose="05000000000000000000" pitchFamily="2" charset="2"/>
              <a:buChar char="§"/>
            </a:pPr>
            <a:endParaRPr lang="en-US" sz="2200" dirty="0">
              <a:solidFill>
                <a:srgbClr val="000022"/>
              </a:solidFill>
            </a:endParaRPr>
          </a:p>
          <a:p>
            <a:pPr marL="0" indent="0" algn="ctr">
              <a:buNone/>
            </a:pPr>
            <a:r>
              <a:rPr lang="ru-RU" sz="2200" dirty="0">
                <a:solidFill>
                  <a:schemeClr val="tx1"/>
                </a:solidFill>
              </a:rPr>
              <a:t>Физиологическая иммуносупрессия</a:t>
            </a:r>
            <a:endParaRPr lang="en-US" sz="2200" dirty="0">
              <a:solidFill>
                <a:schemeClr val="tx1"/>
              </a:solidFill>
            </a:endParaRPr>
          </a:p>
          <a:p>
            <a:pPr>
              <a:buFont typeface="Wingdings" pitchFamily="2" charset="2"/>
              <a:buNone/>
            </a:pPr>
            <a:endParaRPr lang="en-US" sz="2200" dirty="0">
              <a:solidFill>
                <a:srgbClr val="000022"/>
              </a:solidFill>
            </a:endParaRPr>
          </a:p>
          <a:p>
            <a:pPr>
              <a:buFont typeface="Wingdings" pitchFamily="2" charset="2"/>
              <a:buNone/>
            </a:pPr>
            <a:endParaRPr lang="ru-RU" sz="2200" dirty="0"/>
          </a:p>
          <a:p>
            <a:endParaRPr lang="ru-RU" sz="2200" dirty="0"/>
          </a:p>
          <a:p>
            <a:endParaRPr lang="ru-RU" sz="2200" dirty="0"/>
          </a:p>
          <a:p>
            <a:endParaRPr lang="ru-RU" sz="2200" dirty="0"/>
          </a:p>
        </p:txBody>
      </p:sp>
      <p:sp>
        <p:nvSpPr>
          <p:cNvPr id="51203" name="AutoShape 6"/>
          <p:cNvSpPr>
            <a:spLocks noChangeAspect="1" noChangeArrowheads="1"/>
          </p:cNvSpPr>
          <p:nvPr/>
        </p:nvSpPr>
        <p:spPr bwMode="auto">
          <a:xfrm>
            <a:off x="2421007" y="1651348"/>
            <a:ext cx="4368800" cy="1139825"/>
          </a:xfrm>
          <a:prstGeom prst="downArrowCallout">
            <a:avLst>
              <a:gd name="adj1" fmla="val 95822"/>
              <a:gd name="adj2" fmla="val 95822"/>
              <a:gd name="adj3" fmla="val 16667"/>
              <a:gd name="adj4" fmla="val 66667"/>
            </a:avLst>
          </a:prstGeom>
          <a:solidFill>
            <a:schemeClr val="bg2"/>
          </a:solidFill>
          <a:ln w="9525">
            <a:noFill/>
            <a:miter lim="800000"/>
            <a:headEnd/>
            <a:tailEnd/>
          </a:ln>
        </p:spPr>
        <p:txBody>
          <a:bodyPr wrap="none" anchor="ctr"/>
          <a:lstStyle/>
          <a:p>
            <a:pPr eaLnBrk="0" hangingPunct="0"/>
            <a:endParaRPr lang="ru-RU">
              <a:solidFill>
                <a:srgbClr val="544F40"/>
              </a:solidFill>
            </a:endParaRPr>
          </a:p>
        </p:txBody>
      </p:sp>
      <p:sp>
        <p:nvSpPr>
          <p:cNvPr id="51204" name="Содержимое 2"/>
          <p:cNvSpPr>
            <a:spLocks/>
          </p:cNvSpPr>
          <p:nvPr/>
        </p:nvSpPr>
        <p:spPr bwMode="auto">
          <a:xfrm>
            <a:off x="490607" y="2367198"/>
            <a:ext cx="8388350" cy="359594"/>
          </a:xfrm>
          <a:prstGeom prst="rect">
            <a:avLst/>
          </a:prstGeom>
          <a:noFill/>
          <a:ln w="9525">
            <a:noFill/>
            <a:miter lim="800000"/>
            <a:headEnd/>
            <a:tailEnd/>
          </a:ln>
        </p:spPr>
        <p:txBody>
          <a:bodyPr/>
          <a:lstStyle/>
          <a:p>
            <a:pPr marL="342900" indent="-342900" eaLnBrk="0" hangingPunct="0">
              <a:spcBef>
                <a:spcPct val="20000"/>
              </a:spcBef>
              <a:buClr>
                <a:srgbClr val="F36633"/>
              </a:buClr>
              <a:buSzPct val="75000"/>
              <a:buFont typeface="Wingdings" pitchFamily="2" charset="2"/>
              <a:buNone/>
            </a:pPr>
            <a:endParaRPr lang="en-US" sz="2800" dirty="0">
              <a:solidFill>
                <a:srgbClr val="C00000"/>
              </a:solidFill>
            </a:endParaRPr>
          </a:p>
          <a:p>
            <a:pPr marL="342900" indent="-342900" algn="ctr" eaLnBrk="0" hangingPunct="0">
              <a:spcBef>
                <a:spcPct val="20000"/>
              </a:spcBef>
              <a:buClr>
                <a:srgbClr val="F36633"/>
              </a:buClr>
              <a:buSzPct val="75000"/>
              <a:buFont typeface="Wingdings" pitchFamily="2" charset="2"/>
              <a:buNone/>
            </a:pPr>
            <a:r>
              <a:rPr lang="ru-RU" sz="2000" b="1" dirty="0">
                <a:solidFill>
                  <a:schemeClr val="bg2">
                    <a:lumMod val="75000"/>
                  </a:schemeClr>
                </a:solidFill>
              </a:rPr>
              <a:t>Риск заболевания в период беременности!</a:t>
            </a:r>
            <a:endParaRPr lang="en-US" sz="2000" b="1" dirty="0">
              <a:solidFill>
                <a:schemeClr val="bg2">
                  <a:lumMod val="75000"/>
                </a:schemeClr>
              </a:solidFill>
            </a:endParaRPr>
          </a:p>
          <a:p>
            <a:pPr marL="342900" indent="-342900" eaLnBrk="0" hangingPunct="0">
              <a:spcBef>
                <a:spcPct val="20000"/>
              </a:spcBef>
              <a:buClr>
                <a:srgbClr val="F36633"/>
              </a:buClr>
              <a:buSzPct val="75000"/>
              <a:buFont typeface="Wingdings" pitchFamily="2" charset="2"/>
              <a:buNone/>
            </a:pPr>
            <a:endParaRPr lang="en-US" sz="2000" dirty="0">
              <a:solidFill>
                <a:srgbClr val="C00000"/>
              </a:solidFill>
            </a:endParaRPr>
          </a:p>
          <a:p>
            <a:pPr marL="342900" indent="-342900" eaLnBrk="0" hangingPunct="0">
              <a:spcBef>
                <a:spcPct val="20000"/>
              </a:spcBef>
              <a:buClr>
                <a:srgbClr val="F36633"/>
              </a:buClr>
              <a:buSzPct val="75000"/>
              <a:buFont typeface="Wingdings" pitchFamily="2" charset="2"/>
              <a:buNone/>
            </a:pPr>
            <a:endParaRPr lang="ru-RU" sz="2800" dirty="0">
              <a:solidFill>
                <a:srgbClr val="C00000"/>
              </a:solidFill>
            </a:endParaRPr>
          </a:p>
          <a:p>
            <a:pPr marL="342900" indent="-342900" eaLnBrk="0" hangingPunct="0">
              <a:spcBef>
                <a:spcPct val="20000"/>
              </a:spcBef>
              <a:buClr>
                <a:srgbClr val="F36633"/>
              </a:buClr>
              <a:buSzPct val="75000"/>
              <a:buFont typeface="Wingdings" pitchFamily="2" charset="2"/>
              <a:buChar char="n"/>
            </a:pPr>
            <a:endParaRPr lang="ru-RU" sz="2800" dirty="0">
              <a:solidFill>
                <a:srgbClr val="C00000"/>
              </a:solidFill>
            </a:endParaRPr>
          </a:p>
          <a:p>
            <a:pPr marL="342900" indent="-342900" eaLnBrk="0" hangingPunct="0">
              <a:spcBef>
                <a:spcPct val="20000"/>
              </a:spcBef>
              <a:buClr>
                <a:srgbClr val="F36633"/>
              </a:buClr>
              <a:buSzPct val="75000"/>
              <a:buFont typeface="Wingdings" pitchFamily="2" charset="2"/>
              <a:buChar char="n"/>
            </a:pPr>
            <a:endParaRPr lang="ru-RU" sz="2800" dirty="0">
              <a:solidFill>
                <a:srgbClr val="C00000"/>
              </a:solidFill>
            </a:endParaRPr>
          </a:p>
          <a:p>
            <a:pPr marL="342900" indent="-342900" eaLnBrk="0" hangingPunct="0">
              <a:spcBef>
                <a:spcPct val="20000"/>
              </a:spcBef>
              <a:buClr>
                <a:srgbClr val="F36633"/>
              </a:buClr>
              <a:buSzPct val="75000"/>
              <a:buFont typeface="Wingdings" pitchFamily="2" charset="2"/>
              <a:buChar char="n"/>
            </a:pPr>
            <a:endParaRPr lang="ru-RU" sz="2800" dirty="0">
              <a:solidFill>
                <a:srgbClr val="C00000"/>
              </a:solidFill>
            </a:endParaRPr>
          </a:p>
        </p:txBody>
      </p:sp>
      <p:pic>
        <p:nvPicPr>
          <p:cNvPr id="8" name="Picture 2" descr="http://malysham.info/images/article/vetryanka-3tri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5986" y="3442642"/>
            <a:ext cx="5477592" cy="2692001"/>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6"/>
          <p:cNvSpPr/>
          <p:nvPr/>
        </p:nvSpPr>
        <p:spPr>
          <a:xfrm>
            <a:off x="2992582" y="5903811"/>
            <a:ext cx="3799490" cy="230832"/>
          </a:xfrm>
          <a:prstGeom prst="rect">
            <a:avLst/>
          </a:prstGeom>
        </p:spPr>
        <p:txBody>
          <a:bodyPr wrap="square">
            <a:spAutoFit/>
          </a:bodyPr>
          <a:lstStyle/>
          <a:p>
            <a:r>
              <a:rPr lang="en-US" sz="900" dirty="0"/>
              <a:t>beremennuyu.ru/</a:t>
            </a:r>
            <a:r>
              <a:rPr lang="en-US" sz="900" dirty="0" err="1"/>
              <a:t>privivki-pri-planirovanii-beremennosti</a:t>
            </a:r>
            <a:endParaRPr lang="ru-RU" sz="900" dirty="0"/>
          </a:p>
        </p:txBody>
      </p:sp>
      <p:sp>
        <p:nvSpPr>
          <p:cNvPr id="2" name="Rectangle 1"/>
          <p:cNvSpPr/>
          <p:nvPr/>
        </p:nvSpPr>
        <p:spPr>
          <a:xfrm>
            <a:off x="249382" y="6425762"/>
            <a:ext cx="8629575" cy="289310"/>
          </a:xfrm>
          <a:prstGeom prst="rect">
            <a:avLst/>
          </a:prstGeom>
        </p:spPr>
        <p:txBody>
          <a:bodyPr wrap="square">
            <a:spAutoFit/>
          </a:bodyPr>
          <a:lstStyle/>
          <a:p>
            <a:pPr marL="171450" indent="-171450" defTabSz="873125">
              <a:lnSpc>
                <a:spcPct val="80000"/>
              </a:lnSpc>
              <a:buFontTx/>
              <a:buAutoNum type="arabicPeriod"/>
              <a:defRPr/>
            </a:pPr>
            <a:r>
              <a:rPr lang="en-GB" sz="800" dirty="0" err="1"/>
              <a:t>Nathwani</a:t>
            </a:r>
            <a:r>
              <a:rPr lang="en-GB" sz="800" dirty="0"/>
              <a:t> D, Maclean A, Conway S, et al. Varicella infections in pregnancy and the </a:t>
            </a:r>
            <a:r>
              <a:rPr lang="en-GB" sz="800" dirty="0" err="1"/>
              <a:t>newborn</a:t>
            </a:r>
            <a:r>
              <a:rPr lang="en-GB" sz="800" dirty="0"/>
              <a:t>. A review prepared for the UK Advisory Group on Chickenpox on behalf of the British Society for the Study of Infection. J Infect 1998; 36 </a:t>
            </a:r>
            <a:r>
              <a:rPr lang="en-GB" sz="800" dirty="0" err="1"/>
              <a:t>Suppl</a:t>
            </a:r>
            <a:r>
              <a:rPr lang="en-GB" sz="800" dirty="0"/>
              <a:t> 1: 59–71.</a:t>
            </a:r>
            <a:endParaRPr lang="ru-RU" sz="800" dirty="0"/>
          </a:p>
        </p:txBody>
      </p:sp>
    </p:spTree>
    <p:extLst>
      <p:ext uri="{BB962C8B-B14F-4D97-AF65-F5344CB8AC3E}">
        <p14:creationId xmlns:p14="http://schemas.microsoft.com/office/powerpoint/2010/main" val="13493571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ChangeArrowheads="1"/>
          </p:cNvSpPr>
          <p:nvPr>
            <p:ph type="title" idx="4294967295"/>
          </p:nvPr>
        </p:nvSpPr>
        <p:spPr>
          <a:xfrm>
            <a:off x="622277" y="284708"/>
            <a:ext cx="7772400" cy="430887"/>
          </a:xfrm>
        </p:spPr>
        <p:txBody>
          <a:bodyPr/>
          <a:lstStyle/>
          <a:p>
            <a:r>
              <a:rPr lang="ru-RU" sz="2800" b="1" dirty="0">
                <a:latin typeface="Arial" panose="020B0604020202020204" pitchFamily="34" charset="0"/>
                <a:cs typeface="Arial" panose="020B0604020202020204" pitchFamily="34" charset="0"/>
              </a:rPr>
              <a:t>Риски для женщины</a:t>
            </a:r>
            <a:r>
              <a:rPr lang="en-US" sz="2800" b="1" baseline="30000" dirty="0">
                <a:latin typeface="Arial" panose="020B0604020202020204" pitchFamily="34" charset="0"/>
                <a:cs typeface="Arial" panose="020B0604020202020204" pitchFamily="34" charset="0"/>
              </a:rPr>
              <a:t>1</a:t>
            </a:r>
            <a:r>
              <a:rPr lang="ru-RU" sz="2800" b="1" dirty="0">
                <a:latin typeface="Arial" panose="020B0604020202020204" pitchFamily="34" charset="0"/>
                <a:cs typeface="Arial" panose="020B0604020202020204" pitchFamily="34" charset="0"/>
              </a:rPr>
              <a:t> </a:t>
            </a:r>
          </a:p>
        </p:txBody>
      </p:sp>
      <p:sp>
        <p:nvSpPr>
          <p:cNvPr id="53250" name="Rectangle 3"/>
          <p:cNvSpPr>
            <a:spLocks noGrp="1" noChangeArrowheads="1"/>
          </p:cNvSpPr>
          <p:nvPr>
            <p:ph type="body" idx="4294967295"/>
          </p:nvPr>
        </p:nvSpPr>
        <p:spPr>
          <a:xfrm>
            <a:off x="715042" y="2479964"/>
            <a:ext cx="7772401" cy="3829356"/>
          </a:xfrm>
        </p:spPr>
        <p:txBody>
          <a:bodyPr/>
          <a:lstStyle/>
          <a:p>
            <a:pPr marL="0" lvl="1" indent="0">
              <a:buClr>
                <a:schemeClr val="bg2"/>
              </a:buClr>
              <a:buSzPct val="75000"/>
              <a:buFont typeface="Wingdings" pitchFamily="2" charset="2"/>
              <a:buNone/>
            </a:pPr>
            <a:r>
              <a:rPr lang="ru-RU" sz="2400" b="1" i="1" dirty="0">
                <a:cs typeface="Arial" charset="0"/>
              </a:rPr>
              <a:t>Ветряная оспа в 3-м триместре – </a:t>
            </a:r>
          </a:p>
          <a:p>
            <a:pPr marL="0" lvl="1" indent="0">
              <a:buClr>
                <a:schemeClr val="bg2"/>
              </a:buClr>
              <a:buSzPct val="75000"/>
              <a:buFont typeface="Wingdings" pitchFamily="2" charset="2"/>
              <a:buNone/>
            </a:pPr>
            <a:r>
              <a:rPr lang="ru-RU" sz="2400" b="1" i="1" dirty="0">
                <a:cs typeface="Arial" charset="0"/>
              </a:rPr>
              <a:t>риск ветряночной пневмонии </a:t>
            </a:r>
          </a:p>
          <a:p>
            <a:pPr marL="0" lvl="1" indent="0">
              <a:buClr>
                <a:schemeClr val="bg2"/>
              </a:buClr>
              <a:buSzPct val="75000"/>
              <a:buFont typeface="Wingdings" pitchFamily="2" charset="2"/>
              <a:buNone/>
            </a:pPr>
            <a:r>
              <a:rPr lang="ru-RU" sz="2400" b="1" i="1" dirty="0">
                <a:cs typeface="Arial" charset="0"/>
              </a:rPr>
              <a:t>до 10-20%, летальность 10-45% </a:t>
            </a:r>
          </a:p>
        </p:txBody>
      </p:sp>
      <p:sp>
        <p:nvSpPr>
          <p:cNvPr id="3" name="Rectangle 2"/>
          <p:cNvSpPr/>
          <p:nvPr/>
        </p:nvSpPr>
        <p:spPr>
          <a:xfrm>
            <a:off x="204951" y="6309320"/>
            <a:ext cx="8702567" cy="646331"/>
          </a:xfrm>
          <a:prstGeom prst="rect">
            <a:avLst/>
          </a:prstGeom>
        </p:spPr>
        <p:txBody>
          <a:bodyPr wrap="square">
            <a:spAutoFit/>
          </a:bodyPr>
          <a:lstStyle/>
          <a:p>
            <a:r>
              <a:rPr lang="ru-RU" sz="900"/>
              <a:t>1.Доклад </a:t>
            </a:r>
            <a:r>
              <a:rPr lang="ru-RU" sz="900" dirty="0" err="1"/>
              <a:t>Фельдблюм</a:t>
            </a:r>
            <a:r>
              <a:rPr lang="ru-RU" sz="900" dirty="0"/>
              <a:t> И.В. «Обоснование необходимости разработки календаря вакцинации для взрослых занятых в определенной сфере деятельности» на научно-практической конференции «Современные вопросы вакцинопрофилактики» 28-29 Марта 2018 г., г. С-Петербург </a:t>
            </a:r>
            <a:r>
              <a:rPr lang="en-US" sz="900" u="sng" dirty="0">
                <a:hlinkClick r:id="rId2"/>
              </a:rPr>
              <a:t>http</a:t>
            </a:r>
            <a:r>
              <a:rPr lang="ru-RU" sz="900" u="sng" dirty="0">
                <a:hlinkClick r:id="rId2"/>
              </a:rPr>
              <a:t>://</a:t>
            </a:r>
            <a:r>
              <a:rPr lang="en-US" sz="900" u="sng" dirty="0">
                <a:hlinkClick r:id="rId2"/>
              </a:rPr>
              <a:t>www</a:t>
            </a:r>
            <a:r>
              <a:rPr lang="ru-RU" sz="900" u="sng" dirty="0">
                <a:hlinkClick r:id="rId2"/>
              </a:rPr>
              <a:t>.</a:t>
            </a:r>
            <a:r>
              <a:rPr lang="en-US" sz="900" u="sng" dirty="0" err="1">
                <a:hlinkClick r:id="rId2"/>
              </a:rPr>
              <a:t>gcgie</a:t>
            </a:r>
            <a:r>
              <a:rPr lang="ru-RU" sz="900" u="sng" dirty="0">
                <a:hlinkClick r:id="rId2"/>
              </a:rPr>
              <a:t>.</a:t>
            </a:r>
            <a:r>
              <a:rPr lang="en-US" sz="900" u="sng" dirty="0" err="1">
                <a:hlinkClick r:id="rId2"/>
              </a:rPr>
              <a:t>ru</a:t>
            </a:r>
            <a:r>
              <a:rPr lang="ru-RU" sz="900" u="sng" dirty="0">
                <a:hlinkClick r:id="rId2"/>
              </a:rPr>
              <a:t>/</a:t>
            </a:r>
            <a:r>
              <a:rPr lang="en-US" sz="900" u="sng" dirty="0">
                <a:hlinkClick r:id="rId2"/>
              </a:rPr>
              <a:t>operative</a:t>
            </a:r>
            <a:r>
              <a:rPr lang="ru-RU" sz="900" u="sng" dirty="0">
                <a:hlinkClick r:id="rId2"/>
              </a:rPr>
              <a:t>_2018/</a:t>
            </a:r>
            <a:r>
              <a:rPr lang="en-US" sz="900" u="sng" dirty="0" err="1">
                <a:hlinkClick r:id="rId2"/>
              </a:rPr>
              <a:t>Vakcinoprofilaktika</a:t>
            </a:r>
            <a:r>
              <a:rPr lang="ru-RU" sz="900" u="sng" dirty="0">
                <a:hlinkClick r:id="rId2"/>
              </a:rPr>
              <a:t>/</a:t>
            </a:r>
            <a:r>
              <a:rPr lang="en-US" sz="900" u="sng" dirty="0" err="1">
                <a:hlinkClick r:id="rId2"/>
              </a:rPr>
              <a:t>Feldblum</a:t>
            </a:r>
            <a:r>
              <a:rPr lang="ru-RU" sz="900" u="sng" dirty="0">
                <a:hlinkClick r:id="rId2"/>
              </a:rPr>
              <a:t>.</a:t>
            </a:r>
            <a:r>
              <a:rPr lang="en-US" sz="900" u="sng" dirty="0">
                <a:hlinkClick r:id="rId2"/>
              </a:rPr>
              <a:t>pdf</a:t>
            </a:r>
            <a:r>
              <a:rPr lang="ru-RU" sz="900" u="sng" dirty="0">
                <a:hlinkClick r:id="rId2"/>
              </a:rPr>
              <a:t>  доступно 16.04.2018</a:t>
            </a:r>
          </a:p>
          <a:p>
            <a:endParaRPr lang="ru-RU" sz="900" dirty="0"/>
          </a:p>
        </p:txBody>
      </p:sp>
    </p:spTree>
    <p:extLst>
      <p:ext uri="{BB962C8B-B14F-4D97-AF65-F5344CB8AC3E}">
        <p14:creationId xmlns:p14="http://schemas.microsoft.com/office/powerpoint/2010/main" val="2922166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2"/>
          <p:cNvSpPr>
            <a:spLocks noGrp="1" noChangeArrowheads="1"/>
          </p:cNvSpPr>
          <p:nvPr>
            <p:ph type="title"/>
          </p:nvPr>
        </p:nvSpPr>
        <p:spPr>
          <a:xfrm>
            <a:off x="389445" y="235974"/>
            <a:ext cx="8308467" cy="816539"/>
          </a:xfrm>
        </p:spPr>
        <p:txBody>
          <a:bodyPr>
            <a:normAutofit/>
          </a:bodyPr>
          <a:lstStyle/>
          <a:p>
            <a:r>
              <a:rPr lang="ru-RU" sz="2800" b="1" dirty="0">
                <a:latin typeface="Arial" panose="020B0604020202020204" pitchFamily="34" charset="0"/>
                <a:cs typeface="Arial" panose="020B0604020202020204" pitchFamily="34" charset="0"/>
              </a:rPr>
              <a:t>Последствия для плода</a:t>
            </a:r>
          </a:p>
        </p:txBody>
      </p:sp>
      <p:graphicFrame>
        <p:nvGraphicFramePr>
          <p:cNvPr id="54292" name="Group 20"/>
          <p:cNvGraphicFramePr>
            <a:graphicFrameLocks noGrp="1"/>
          </p:cNvGraphicFramePr>
          <p:nvPr>
            <p:ph sz="half" idx="2"/>
            <p:extLst/>
          </p:nvPr>
        </p:nvGraphicFramePr>
        <p:xfrm>
          <a:off x="389445" y="1230800"/>
          <a:ext cx="8423596" cy="4900232"/>
        </p:xfrm>
        <a:graphic>
          <a:graphicData uri="http://schemas.openxmlformats.org/drawingml/2006/table">
            <a:tbl>
              <a:tblPr/>
              <a:tblGrid>
                <a:gridCol w="4211799">
                  <a:extLst>
                    <a:ext uri="{9D8B030D-6E8A-4147-A177-3AD203B41FA5}">
                      <a16:colId xmlns:a16="http://schemas.microsoft.com/office/drawing/2014/main" xmlns="" val="20000"/>
                    </a:ext>
                  </a:extLst>
                </a:gridCol>
                <a:gridCol w="4211797">
                  <a:extLst>
                    <a:ext uri="{9D8B030D-6E8A-4147-A177-3AD203B41FA5}">
                      <a16:colId xmlns:a16="http://schemas.microsoft.com/office/drawing/2014/main" xmlns="" val="20001"/>
                    </a:ext>
                  </a:extLst>
                </a:gridCol>
              </a:tblGrid>
              <a:tr h="873125">
                <a:tc>
                  <a:txBody>
                    <a:bodyPr/>
                    <a:lstStyle/>
                    <a:p>
                      <a:pPr marL="0" marR="0" lvl="0" indent="0" algn="ctr"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dirty="0">
                          <a:ln>
                            <a:noFill/>
                          </a:ln>
                          <a:solidFill>
                            <a:schemeClr val="tx1"/>
                          </a:solidFill>
                          <a:effectLst/>
                          <a:latin typeface="+mn-lt"/>
                          <a:cs typeface="Arial" charset="0"/>
                        </a:rPr>
                        <a:t>Срок </a:t>
                      </a:r>
                      <a:r>
                        <a:rPr kumimoji="0" lang="ru-RU" sz="2400" b="0" i="0" u="none" strike="noStrike" cap="none" normalizeH="0" baseline="0" dirty="0" err="1">
                          <a:ln>
                            <a:noFill/>
                          </a:ln>
                          <a:solidFill>
                            <a:schemeClr val="tx1"/>
                          </a:solidFill>
                          <a:effectLst/>
                          <a:latin typeface="+mn-lt"/>
                          <a:cs typeface="Arial" charset="0"/>
                        </a:rPr>
                        <a:t>гестации</a:t>
                      </a:r>
                      <a:endParaRPr kumimoji="0" lang="ru-RU" sz="2400" b="0" i="0" u="none" strike="noStrike" cap="none" normalizeH="0" baseline="0" dirty="0">
                        <a:ln>
                          <a:noFill/>
                        </a:ln>
                        <a:solidFill>
                          <a:schemeClr val="tx1"/>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a:ln>
                            <a:noFill/>
                          </a:ln>
                          <a:solidFill>
                            <a:schemeClr val="tx1"/>
                          </a:solidFill>
                          <a:effectLst/>
                          <a:latin typeface="+mn-lt"/>
                          <a:cs typeface="Arial" charset="0"/>
                        </a:rPr>
                        <a:t>Последствия для плода</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503363">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dirty="0">
                          <a:ln>
                            <a:noFill/>
                          </a:ln>
                          <a:solidFill>
                            <a:schemeClr val="tx1"/>
                          </a:solidFill>
                          <a:effectLst/>
                          <a:latin typeface="+mn-lt"/>
                          <a:cs typeface="Arial" charset="0"/>
                        </a:rPr>
                        <a:t>Тяжелая форма болезни у матери независимо от срока </a:t>
                      </a:r>
                      <a:r>
                        <a:rPr kumimoji="0" lang="ru-RU" sz="2400" b="0" i="0" u="none" strike="noStrike" cap="none" normalizeH="0" baseline="0" dirty="0" err="1">
                          <a:ln>
                            <a:noFill/>
                          </a:ln>
                          <a:solidFill>
                            <a:schemeClr val="tx1"/>
                          </a:solidFill>
                          <a:effectLst/>
                          <a:latin typeface="+mn-lt"/>
                          <a:cs typeface="Arial" charset="0"/>
                        </a:rPr>
                        <a:t>гестации</a:t>
                      </a:r>
                      <a:endParaRPr kumimoji="0" lang="ru-RU" sz="2400" b="0" i="0" u="none" strike="noStrike" cap="none" normalizeH="0" baseline="0" dirty="0">
                        <a:ln>
                          <a:noFill/>
                        </a:ln>
                        <a:solidFill>
                          <a:schemeClr val="tx1"/>
                        </a:solidFill>
                        <a:effectLst/>
                        <a:latin typeface="+mn-lt"/>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a:ln>
                            <a:noFill/>
                          </a:ln>
                          <a:solidFill>
                            <a:schemeClr val="tx1"/>
                          </a:solidFill>
                          <a:effectLst/>
                          <a:latin typeface="+mn-lt"/>
                          <a:cs typeface="Arial" charset="0"/>
                        </a:rPr>
                        <a:t>Внутриутробная гибель плода</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103313">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a:ln>
                            <a:noFill/>
                          </a:ln>
                          <a:solidFill>
                            <a:schemeClr val="tx1"/>
                          </a:solidFill>
                          <a:effectLst/>
                          <a:latin typeface="+mn-lt"/>
                          <a:cs typeface="Arial" charset="0"/>
                        </a:rPr>
                        <a:t>Первые 13 недель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a:ln>
                            <a:noFill/>
                          </a:ln>
                          <a:solidFill>
                            <a:schemeClr val="tx1"/>
                          </a:solidFill>
                          <a:effectLst/>
                          <a:latin typeface="+mn-lt"/>
                          <a:cs typeface="Arial" charset="0"/>
                        </a:rPr>
                        <a:t>Синдром врожденной ветряной оспы </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a:ln>
                            <a:noFill/>
                          </a:ln>
                          <a:solidFill>
                            <a:schemeClr val="tx1"/>
                          </a:solidFill>
                          <a:effectLst/>
                          <a:latin typeface="+mn-lt"/>
                          <a:cs typeface="Arial" charset="0"/>
                        </a:rPr>
                        <a:t>(риск 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1103313">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a:ln>
                            <a:noFill/>
                          </a:ln>
                          <a:solidFill>
                            <a:schemeClr val="tx1"/>
                          </a:solidFill>
                          <a:effectLst/>
                          <a:latin typeface="+mn-lt"/>
                          <a:cs typeface="Arial" charset="0"/>
                        </a:rPr>
                        <a:t>13-20 недель</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dirty="0">
                          <a:ln>
                            <a:noFill/>
                          </a:ln>
                          <a:solidFill>
                            <a:schemeClr val="tx1"/>
                          </a:solidFill>
                          <a:effectLst/>
                          <a:latin typeface="+mn-lt"/>
                          <a:cs typeface="Arial" charset="0"/>
                        </a:rPr>
                        <a:t>Синдром врожденной ветряной оспы </a:t>
                      </a:r>
                    </a:p>
                    <a:p>
                      <a:pPr marL="0" marR="0" lvl="0" indent="0" algn="l" defTabSz="914400" rtl="0" eaLnBrk="0" fontAlgn="base" latinLnBrk="0" hangingPunct="0">
                        <a:lnSpc>
                          <a:spcPct val="100000"/>
                        </a:lnSpc>
                        <a:spcBef>
                          <a:spcPct val="20000"/>
                        </a:spcBef>
                        <a:spcAft>
                          <a:spcPct val="0"/>
                        </a:spcAft>
                        <a:buClr>
                          <a:schemeClr val="bg2"/>
                        </a:buClr>
                        <a:buSzPct val="75000"/>
                        <a:buFont typeface="Wingdings" pitchFamily="2" charset="2"/>
                        <a:buNone/>
                        <a:tabLst/>
                      </a:pPr>
                      <a:r>
                        <a:rPr kumimoji="0" lang="ru-RU" sz="2400" b="0" i="0" u="none" strike="noStrike" cap="none" normalizeH="0" baseline="0" dirty="0">
                          <a:ln>
                            <a:noFill/>
                          </a:ln>
                          <a:solidFill>
                            <a:schemeClr val="tx1"/>
                          </a:solidFill>
                          <a:effectLst/>
                          <a:latin typeface="+mn-lt"/>
                          <a:cs typeface="Arial" charset="0"/>
                        </a:rPr>
                        <a:t>(риск 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4" name="Прямоугольник 3"/>
          <p:cNvSpPr/>
          <p:nvPr/>
        </p:nvSpPr>
        <p:spPr>
          <a:xfrm>
            <a:off x="323529" y="6420156"/>
            <a:ext cx="8555428" cy="54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800" dirty="0">
                <a:solidFill>
                  <a:schemeClr val="tx1"/>
                </a:solidFill>
              </a:rPr>
              <a:t>STANLEY A. PLOTKIN. Vaccines SIXTSTANLEY A. PLOTKIN. Vaccines SIXTH EDITION Elsevier Inc. ISBN-13: 9781455700905H EDITION Elsevier Inc. ISBN-13: 9781455700905</a:t>
            </a:r>
            <a:endParaRPr lang="ru-RU" sz="800" dirty="0">
              <a:solidFill>
                <a:schemeClr val="tx1"/>
              </a:solidFill>
              <a:cs typeface="Times New Roman" panose="02020603050405020304" pitchFamily="18" charset="0"/>
            </a:endParaRPr>
          </a:p>
        </p:txBody>
      </p:sp>
    </p:spTree>
    <p:extLst>
      <p:ext uri="{BB962C8B-B14F-4D97-AF65-F5344CB8AC3E}">
        <p14:creationId xmlns:p14="http://schemas.microsoft.com/office/powerpoint/2010/main" val="16196781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15"/>
          <p:cNvSpPr>
            <a:spLocks noGrp="1" noChangeArrowheads="1"/>
          </p:cNvSpPr>
          <p:nvPr>
            <p:ph type="title"/>
          </p:nvPr>
        </p:nvSpPr>
        <p:spPr>
          <a:xfrm>
            <a:off x="634180" y="330576"/>
            <a:ext cx="7875639" cy="861774"/>
          </a:xfrm>
        </p:spPr>
        <p:txBody>
          <a:bodyPr/>
          <a:lstStyle/>
          <a:p>
            <a:r>
              <a:rPr lang="ru-RU" sz="2800" dirty="0">
                <a:solidFill>
                  <a:schemeClr val="accent1"/>
                </a:solidFill>
              </a:rPr>
              <a:t>Осложнения во время беременности </a:t>
            </a:r>
            <a:r>
              <a:rPr lang="en-US" sz="2800" dirty="0">
                <a:solidFill>
                  <a:schemeClr val="accent1"/>
                </a:solidFill>
              </a:rPr>
              <a:t/>
            </a:r>
            <a:br>
              <a:rPr lang="en-US" sz="2800" dirty="0">
                <a:solidFill>
                  <a:schemeClr val="accent1"/>
                </a:solidFill>
              </a:rPr>
            </a:br>
            <a:r>
              <a:rPr lang="ru-RU" sz="2800" dirty="0">
                <a:solidFill>
                  <a:schemeClr val="accent1"/>
                </a:solidFill>
              </a:rPr>
              <a:t>и у новорожденных</a:t>
            </a:r>
            <a:r>
              <a:rPr lang="ru-RU" sz="2800" baseline="30000" dirty="0">
                <a:solidFill>
                  <a:schemeClr val="accent1"/>
                </a:solidFill>
              </a:rPr>
              <a:t>1-2</a:t>
            </a:r>
            <a:endParaRPr lang="en-GB" sz="2800" dirty="0">
              <a:solidFill>
                <a:schemeClr val="accent1"/>
              </a:solidFill>
            </a:endParaRPr>
          </a:p>
        </p:txBody>
      </p:sp>
      <p:sp>
        <p:nvSpPr>
          <p:cNvPr id="16" name="Rectangle 3"/>
          <p:cNvSpPr txBox="1">
            <a:spLocks noChangeArrowheads="1"/>
          </p:cNvSpPr>
          <p:nvPr/>
        </p:nvSpPr>
        <p:spPr>
          <a:xfrm>
            <a:off x="634180" y="1430593"/>
            <a:ext cx="7875639" cy="4578781"/>
          </a:xfrm>
          <a:prstGeom prst="rect">
            <a:avLst/>
          </a:prstGeom>
        </p:spPr>
        <p:txBody>
          <a:bodyPr vert="horz" lIns="0" tIns="0" rIns="0" bIns="0" rtlCol="0">
            <a:noAutofit/>
          </a:bodyPr>
          <a:lstStyle/>
          <a:p>
            <a:pPr marL="270000" indent="-270000" algn="just">
              <a:lnSpc>
                <a:spcPct val="90000"/>
              </a:lnSpc>
              <a:spcBef>
                <a:spcPts val="300"/>
              </a:spcBef>
              <a:spcAft>
                <a:spcPts val="300"/>
              </a:spcAft>
              <a:buClr>
                <a:srgbClr val="544F40"/>
              </a:buClr>
              <a:defRPr/>
            </a:pPr>
            <a:r>
              <a:rPr lang="ru-RU" b="1" dirty="0"/>
              <a:t>Врожденная и </a:t>
            </a:r>
            <a:r>
              <a:rPr lang="ru-RU" b="1" dirty="0" err="1"/>
              <a:t>неонатальная</a:t>
            </a:r>
            <a:r>
              <a:rPr lang="ru-RU" b="1" dirty="0"/>
              <a:t> ветряная оспа</a:t>
            </a:r>
            <a:r>
              <a:rPr lang="en-GB" b="1" baseline="30000" dirty="0"/>
              <a:t>1</a:t>
            </a:r>
            <a:r>
              <a:rPr lang="en-GB" b="1" dirty="0"/>
              <a:t>:</a:t>
            </a:r>
          </a:p>
          <a:p>
            <a:pPr marL="270000" indent="-270000" algn="just">
              <a:lnSpc>
                <a:spcPct val="90000"/>
              </a:lnSpc>
              <a:spcBef>
                <a:spcPts val="300"/>
              </a:spcBef>
              <a:spcAft>
                <a:spcPts val="300"/>
              </a:spcAft>
              <a:buClr>
                <a:srgbClr val="544F40"/>
              </a:buClr>
              <a:defRPr/>
            </a:pPr>
            <a:endParaRPr lang="ru-RU" b="1" i="1" dirty="0"/>
          </a:p>
          <a:p>
            <a:pPr marL="270000" indent="-270000" algn="just">
              <a:lnSpc>
                <a:spcPct val="90000"/>
              </a:lnSpc>
              <a:spcBef>
                <a:spcPts val="300"/>
              </a:spcBef>
              <a:spcAft>
                <a:spcPts val="300"/>
              </a:spcAft>
              <a:buClr>
                <a:srgbClr val="544F40"/>
              </a:buClr>
              <a:buFont typeface="Arial" pitchFamily="34" charset="0"/>
              <a:buChar char="•"/>
              <a:defRPr/>
            </a:pPr>
            <a:r>
              <a:rPr lang="ru-RU" b="1" i="1" dirty="0"/>
              <a:t>Синдром врожденной ветряной оспы</a:t>
            </a:r>
            <a:endParaRPr lang="en-GB" b="1" i="1" dirty="0"/>
          </a:p>
          <a:p>
            <a:pPr marL="538163" lvl="1" indent="-270000" algn="just">
              <a:lnSpc>
                <a:spcPct val="90000"/>
              </a:lnSpc>
              <a:spcBef>
                <a:spcPts val="300"/>
              </a:spcBef>
              <a:spcAft>
                <a:spcPts val="300"/>
              </a:spcAft>
              <a:buFont typeface="Arial" pitchFamily="34" charset="0"/>
              <a:buChar char="–"/>
              <a:defRPr/>
            </a:pPr>
            <a:r>
              <a:rPr lang="ru-RU" dirty="0"/>
              <a:t>Развивается у </a:t>
            </a:r>
            <a:r>
              <a:rPr lang="en-GB" dirty="0"/>
              <a:t>2% </a:t>
            </a:r>
            <a:r>
              <a:rPr lang="ru-RU" dirty="0"/>
              <a:t>новорожденных</a:t>
            </a:r>
            <a:r>
              <a:rPr lang="en-GB" dirty="0"/>
              <a:t>, </a:t>
            </a:r>
            <a:r>
              <a:rPr lang="ru-RU" dirty="0"/>
              <a:t>при контакте беременной с вирусом ВО на 13-20 неделе </a:t>
            </a:r>
            <a:r>
              <a:rPr lang="ru-RU" dirty="0" err="1"/>
              <a:t>гестации</a:t>
            </a:r>
            <a:r>
              <a:rPr lang="en-GB" b="1" baseline="30000" dirty="0"/>
              <a:t>1</a:t>
            </a:r>
            <a:endParaRPr lang="en-GB" baseline="30000" dirty="0"/>
          </a:p>
          <a:p>
            <a:pPr marL="538163" lvl="1" indent="-270000" algn="just">
              <a:lnSpc>
                <a:spcPct val="90000"/>
              </a:lnSpc>
              <a:spcBef>
                <a:spcPts val="300"/>
              </a:spcBef>
              <a:spcAft>
                <a:spcPts val="300"/>
              </a:spcAft>
              <a:buFont typeface="Arial" pitchFamily="34" charset="0"/>
              <a:buChar char="–"/>
              <a:defRPr/>
            </a:pPr>
            <a:r>
              <a:rPr lang="ru-RU" dirty="0"/>
              <a:t>Вызывает тяжелые повреждения у плода</a:t>
            </a:r>
            <a:r>
              <a:rPr lang="en-US" dirty="0"/>
              <a:t> </a:t>
            </a:r>
            <a:r>
              <a:rPr lang="en-GB" dirty="0"/>
              <a:t>(</a:t>
            </a:r>
            <a:r>
              <a:rPr lang="en-GB" dirty="0" err="1"/>
              <a:t>гипоплазия</a:t>
            </a:r>
            <a:r>
              <a:rPr lang="en-GB" dirty="0"/>
              <a:t> </a:t>
            </a:r>
            <a:r>
              <a:rPr lang="en-GB" dirty="0" err="1"/>
              <a:t>конечностей</a:t>
            </a:r>
            <a:r>
              <a:rPr lang="en-GB" dirty="0"/>
              <a:t>, </a:t>
            </a:r>
            <a:r>
              <a:rPr lang="en-GB" dirty="0" err="1"/>
              <a:t>гипотрофия</a:t>
            </a:r>
            <a:r>
              <a:rPr lang="en-GB" dirty="0"/>
              <a:t>, </a:t>
            </a:r>
            <a:r>
              <a:rPr lang="en-GB" dirty="0" err="1"/>
              <a:t>микроцефалия</a:t>
            </a:r>
            <a:r>
              <a:rPr lang="en-GB" dirty="0"/>
              <a:t>)</a:t>
            </a:r>
            <a:r>
              <a:rPr lang="en-GB" b="1" baseline="30000" dirty="0"/>
              <a:t>1</a:t>
            </a:r>
            <a:endParaRPr lang="en-GB" dirty="0"/>
          </a:p>
          <a:p>
            <a:pPr marL="538163" lvl="1" indent="-270000" algn="just">
              <a:lnSpc>
                <a:spcPct val="90000"/>
              </a:lnSpc>
              <a:spcBef>
                <a:spcPts val="300"/>
              </a:spcBef>
              <a:spcAft>
                <a:spcPts val="300"/>
              </a:spcAft>
              <a:buFont typeface="Arial" pitchFamily="34" charset="0"/>
              <a:buChar char="–"/>
              <a:defRPr/>
            </a:pPr>
            <a:r>
              <a:rPr lang="ru-RU" dirty="0"/>
              <a:t>Больший риск развития опоясывающего герпеса в детском возрасте</a:t>
            </a:r>
            <a:r>
              <a:rPr lang="en-GB" b="1" baseline="30000" dirty="0"/>
              <a:t>1</a:t>
            </a:r>
            <a:endParaRPr lang="en-GB" baseline="30000" dirty="0"/>
          </a:p>
          <a:p>
            <a:pPr marL="538163" lvl="1" indent="-270000" algn="just">
              <a:lnSpc>
                <a:spcPct val="90000"/>
              </a:lnSpc>
              <a:spcBef>
                <a:spcPts val="100"/>
              </a:spcBef>
              <a:spcAft>
                <a:spcPts val="100"/>
              </a:spcAft>
              <a:buFont typeface="Wingdings" pitchFamily="2" charset="2"/>
              <a:buNone/>
              <a:defRPr/>
            </a:pPr>
            <a:endParaRPr lang="en-GB" baseline="30000" dirty="0"/>
          </a:p>
          <a:p>
            <a:pPr marL="270000" indent="-270000" algn="just">
              <a:lnSpc>
                <a:spcPct val="90000"/>
              </a:lnSpc>
              <a:spcBef>
                <a:spcPts val="300"/>
              </a:spcBef>
              <a:spcAft>
                <a:spcPts val="300"/>
              </a:spcAft>
              <a:buClr>
                <a:srgbClr val="544F40"/>
              </a:buClr>
              <a:buFont typeface="Arial" pitchFamily="34" charset="0"/>
              <a:buChar char="•"/>
              <a:defRPr/>
            </a:pPr>
            <a:r>
              <a:rPr lang="ru-RU" b="1" i="1" dirty="0" err="1"/>
              <a:t>Неонатальная</a:t>
            </a:r>
            <a:r>
              <a:rPr lang="ru-RU" b="1" i="1" dirty="0"/>
              <a:t> ветряная оспа</a:t>
            </a:r>
            <a:endParaRPr lang="en-GB" b="1" i="1" dirty="0"/>
          </a:p>
          <a:p>
            <a:pPr marL="538163" lvl="1" indent="-270000">
              <a:lnSpc>
                <a:spcPct val="90000"/>
              </a:lnSpc>
              <a:spcBef>
                <a:spcPts val="300"/>
              </a:spcBef>
              <a:spcAft>
                <a:spcPts val="300"/>
              </a:spcAft>
              <a:defRPr/>
            </a:pPr>
            <a:r>
              <a:rPr lang="ru-RU" dirty="0"/>
              <a:t>Инфицирование матерей на поздних сроках беременности </a:t>
            </a:r>
            <a:r>
              <a:rPr lang="en-GB" dirty="0"/>
              <a:t>(</a:t>
            </a:r>
            <a:r>
              <a:rPr lang="ru-RU" dirty="0"/>
              <a:t>менее 14 дней до родов</a:t>
            </a:r>
            <a:r>
              <a:rPr lang="en-GB" dirty="0"/>
              <a:t>)</a:t>
            </a:r>
          </a:p>
          <a:p>
            <a:pPr marL="538163" lvl="1" indent="-270000" algn="just">
              <a:lnSpc>
                <a:spcPct val="90000"/>
              </a:lnSpc>
              <a:spcBef>
                <a:spcPts val="300"/>
              </a:spcBef>
              <a:spcAft>
                <a:spcPts val="300"/>
              </a:spcAft>
              <a:defRPr/>
            </a:pPr>
            <a:r>
              <a:rPr lang="ru-RU" dirty="0"/>
              <a:t>Инфицирование менее, чем за 5 дней до родов или 2 дня после родов  повышает риск тяжелого течения заболевания</a:t>
            </a:r>
            <a:r>
              <a:rPr lang="en-GB" baseline="30000" dirty="0"/>
              <a:t>2</a:t>
            </a:r>
          </a:p>
        </p:txBody>
      </p:sp>
      <p:sp>
        <p:nvSpPr>
          <p:cNvPr id="17" name="Rectangle 7"/>
          <p:cNvSpPr>
            <a:spLocks noChangeArrowheads="1"/>
          </p:cNvSpPr>
          <p:nvPr/>
        </p:nvSpPr>
        <p:spPr bwMode="auto">
          <a:xfrm>
            <a:off x="415637" y="6379678"/>
            <a:ext cx="7279564" cy="338554"/>
          </a:xfrm>
          <a:prstGeom prst="rect">
            <a:avLst/>
          </a:prstGeom>
          <a:noFill/>
          <a:ln w="9525">
            <a:noFill/>
            <a:miter lim="800000"/>
            <a:headEnd/>
            <a:tailEnd/>
          </a:ln>
        </p:spPr>
        <p:txBody>
          <a:bodyPr wrap="square">
            <a:spAutoFit/>
          </a:bodyPr>
          <a:lstStyle/>
          <a:p>
            <a:pPr eaLnBrk="0" hangingPunct="0">
              <a:defRPr/>
            </a:pPr>
            <a:r>
              <a:rPr lang="en-GB" sz="800" dirty="0"/>
              <a:t>1. </a:t>
            </a:r>
            <a:r>
              <a:rPr lang="en-GB" sz="800" dirty="0" err="1"/>
              <a:t>Gershon</a:t>
            </a:r>
            <a:r>
              <a:rPr lang="en-GB" sz="800" dirty="0"/>
              <a:t> A et al. In: Vaccines. </a:t>
            </a:r>
            <a:r>
              <a:rPr lang="en-GB" sz="800" dirty="0" err="1"/>
              <a:t>Plotkin</a:t>
            </a:r>
            <a:r>
              <a:rPr lang="en-GB" sz="800" dirty="0"/>
              <a:t> SA et al. (</a:t>
            </a:r>
            <a:r>
              <a:rPr lang="en-GB" sz="800" dirty="0" err="1"/>
              <a:t>eds</a:t>
            </a:r>
            <a:r>
              <a:rPr lang="en-GB" sz="800" dirty="0"/>
              <a:t>); WB Saunders, 2004; 784−823.</a:t>
            </a:r>
          </a:p>
          <a:p>
            <a:pPr eaLnBrk="0" hangingPunct="0">
              <a:defRPr/>
            </a:pPr>
            <a:r>
              <a:rPr lang="en-GB" sz="800" dirty="0"/>
              <a:t>2 The </a:t>
            </a:r>
            <a:r>
              <a:rPr lang="en-GB" sz="800" dirty="0" err="1"/>
              <a:t>Inf/ectious</a:t>
            </a:r>
            <a:r>
              <a:rPr lang="en-GB" sz="800" dirty="0"/>
              <a:t> diseases </a:t>
            </a:r>
            <a:r>
              <a:rPr lang="en-GB" sz="800" dirty="0" err="1"/>
              <a:t>manual,Second</a:t>
            </a:r>
            <a:r>
              <a:rPr lang="en-GB" sz="800" dirty="0"/>
              <a:t> edition 2002  ch.15</a:t>
            </a:r>
          </a:p>
        </p:txBody>
      </p:sp>
    </p:spTree>
    <p:extLst>
      <p:ext uri="{BB962C8B-B14F-4D97-AF65-F5344CB8AC3E}">
        <p14:creationId xmlns:p14="http://schemas.microsoft.com/office/powerpoint/2010/main" val="205804862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4954" y="395712"/>
            <a:ext cx="7475384" cy="507831"/>
          </a:xfrm>
        </p:spPr>
        <p:txBody>
          <a:bodyPr>
            <a:noAutofit/>
          </a:bodyPr>
          <a:lstStyle/>
          <a:p>
            <a:r>
              <a:rPr lang="ru-RU" sz="2400" dirty="0">
                <a:solidFill>
                  <a:schemeClr val="accent1"/>
                </a:solidFill>
              </a:rPr>
              <a:t>Состояние инфекционной заболеваемости в 2016 году – рейтинг топ-10</a:t>
            </a:r>
          </a:p>
        </p:txBody>
      </p:sp>
      <p:graphicFrame>
        <p:nvGraphicFramePr>
          <p:cNvPr id="8" name="Содержимое 7"/>
          <p:cNvGraphicFramePr>
            <a:graphicFrameLocks noGrp="1"/>
          </p:cNvGraphicFramePr>
          <p:nvPr>
            <p:ph sz="quarter" idx="12"/>
            <p:extLst/>
          </p:nvPr>
        </p:nvGraphicFramePr>
        <p:xfrm>
          <a:off x="175572" y="1579652"/>
          <a:ext cx="8652544" cy="3921090"/>
        </p:xfrm>
        <a:graphic>
          <a:graphicData uri="http://schemas.openxmlformats.org/drawingml/2006/table">
            <a:tbl>
              <a:tblPr firstRow="1" bandRow="1">
                <a:tableStyleId>{5C22544A-7EE6-4342-B048-85BDC9FD1C3A}</a:tableStyleId>
              </a:tblPr>
              <a:tblGrid>
                <a:gridCol w="3748629">
                  <a:extLst>
                    <a:ext uri="{9D8B030D-6E8A-4147-A177-3AD203B41FA5}">
                      <a16:colId xmlns:a16="http://schemas.microsoft.com/office/drawing/2014/main" xmlns="" val="20000"/>
                    </a:ext>
                  </a:extLst>
                </a:gridCol>
                <a:gridCol w="1807214">
                  <a:extLst>
                    <a:ext uri="{9D8B030D-6E8A-4147-A177-3AD203B41FA5}">
                      <a16:colId xmlns:a16="http://schemas.microsoft.com/office/drawing/2014/main" xmlns="" val="20001"/>
                    </a:ext>
                  </a:extLst>
                </a:gridCol>
                <a:gridCol w="1409890">
                  <a:extLst>
                    <a:ext uri="{9D8B030D-6E8A-4147-A177-3AD203B41FA5}">
                      <a16:colId xmlns:a16="http://schemas.microsoft.com/office/drawing/2014/main" xmlns="" val="20002"/>
                    </a:ext>
                  </a:extLst>
                </a:gridCol>
                <a:gridCol w="1686811">
                  <a:extLst>
                    <a:ext uri="{9D8B030D-6E8A-4147-A177-3AD203B41FA5}">
                      <a16:colId xmlns:a16="http://schemas.microsoft.com/office/drawing/2014/main" xmlns="" val="20005"/>
                    </a:ext>
                  </a:extLst>
                </a:gridCol>
              </a:tblGrid>
              <a:tr h="525615">
                <a:tc>
                  <a:txBody>
                    <a:bodyPr/>
                    <a:lstStyle/>
                    <a:p>
                      <a:endParaRPr lang="ru-RU" sz="1400" dirty="0">
                        <a:latin typeface="+mn-lt"/>
                      </a:endParaRPr>
                    </a:p>
                  </a:txBody>
                  <a:tcPr marL="68580" marR="68580" marT="34290" marB="34290"/>
                </a:tc>
                <a:tc>
                  <a:txBody>
                    <a:bodyPr/>
                    <a:lstStyle/>
                    <a:p>
                      <a:r>
                        <a:rPr lang="ru-RU" sz="1400" dirty="0">
                          <a:latin typeface="+mn-lt"/>
                        </a:rPr>
                        <a:t>Всего 2016 год</a:t>
                      </a:r>
                    </a:p>
                  </a:txBody>
                  <a:tcPr marL="68580" marR="68580" marT="34290" marB="34290"/>
                </a:tc>
                <a:tc>
                  <a:txBody>
                    <a:bodyPr/>
                    <a:lstStyle/>
                    <a:p>
                      <a:r>
                        <a:rPr lang="ru-RU" sz="1400" dirty="0">
                          <a:latin typeface="+mn-lt"/>
                        </a:rPr>
                        <a:t>Показатель 2016 год</a:t>
                      </a:r>
                    </a:p>
                  </a:txBody>
                  <a:tcPr marL="68580" marR="68580" marT="34290" marB="34290"/>
                </a:tc>
                <a:tc>
                  <a:txBody>
                    <a:bodyPr/>
                    <a:lstStyle/>
                    <a:p>
                      <a:r>
                        <a:rPr lang="ru-RU" sz="1400" dirty="0">
                          <a:solidFill>
                            <a:schemeClr val="bg1"/>
                          </a:solidFill>
                          <a:effectLst/>
                          <a:latin typeface="+mn-lt"/>
                        </a:rPr>
                        <a:t>Рост/снижение в</a:t>
                      </a:r>
                      <a:r>
                        <a:rPr lang="ru-RU" sz="1400" baseline="0" dirty="0">
                          <a:solidFill>
                            <a:schemeClr val="bg1"/>
                          </a:solidFill>
                          <a:effectLst/>
                          <a:latin typeface="+mn-lt"/>
                        </a:rPr>
                        <a:t> 2017 году</a:t>
                      </a:r>
                      <a:endParaRPr lang="ru-RU" sz="1400" dirty="0">
                        <a:solidFill>
                          <a:schemeClr val="bg1"/>
                        </a:solidFill>
                        <a:effectLst/>
                        <a:latin typeface="+mn-lt"/>
                      </a:endParaRPr>
                    </a:p>
                  </a:txBody>
                  <a:tcPr marL="68580" marR="68580" marT="34290" marB="34290"/>
                </a:tc>
                <a:extLst>
                  <a:ext uri="{0D108BD9-81ED-4DB2-BD59-A6C34878D82A}">
                    <a16:rowId xmlns:a16="http://schemas.microsoft.com/office/drawing/2014/main" xmlns="" val="10000"/>
                  </a:ext>
                </a:extLst>
              </a:tr>
              <a:tr h="460419">
                <a:tc>
                  <a:txBody>
                    <a:bodyPr/>
                    <a:lstStyle/>
                    <a:p>
                      <a:pPr algn="ctr" fontAlgn="ctr"/>
                      <a:r>
                        <a:rPr lang="ru-RU" sz="1400" b="1" i="0" u="none" strike="noStrike" dirty="0">
                          <a:latin typeface="+mn-lt"/>
                        </a:rPr>
                        <a:t>Острые инфекции верхних дыхательных путей</a:t>
                      </a:r>
                    </a:p>
                  </a:txBody>
                  <a:tcPr marL="7144" marR="7144" marT="7144" marB="0" anchor="ctr"/>
                </a:tc>
                <a:tc>
                  <a:txBody>
                    <a:bodyPr/>
                    <a:lstStyle/>
                    <a:p>
                      <a:pPr algn="ctr" fontAlgn="ctr"/>
                      <a:r>
                        <a:rPr lang="ru-RU" sz="1400" b="1" i="0" u="none" strike="noStrike" dirty="0">
                          <a:latin typeface="+mn-lt"/>
                        </a:rPr>
                        <a:t>31706594</a:t>
                      </a:r>
                    </a:p>
                  </a:txBody>
                  <a:tcPr marL="7144" marR="7144" marT="7144" marB="0" anchor="ctr"/>
                </a:tc>
                <a:tc>
                  <a:txBody>
                    <a:bodyPr/>
                    <a:lstStyle/>
                    <a:p>
                      <a:pPr algn="ctr" fontAlgn="ctr"/>
                      <a:r>
                        <a:rPr lang="ru-RU" sz="1400" b="1" i="0" u="none" strike="noStrike" dirty="0">
                          <a:latin typeface="+mn-lt"/>
                        </a:rPr>
                        <a:t>21703,38</a:t>
                      </a:r>
                    </a:p>
                  </a:txBody>
                  <a:tcPr marL="7144" marR="7144" marT="7144" marB="0" anchor="ctr"/>
                </a:tc>
                <a:tc>
                  <a:txBody>
                    <a:bodyPr/>
                    <a:lstStyle/>
                    <a:p>
                      <a:pPr algn="ctr" fontAlgn="ctr"/>
                      <a:r>
                        <a:rPr lang="ru-RU" sz="1400" b="1" i="0" u="none" strike="noStrike" dirty="0">
                          <a:latin typeface="+mn-lt"/>
                        </a:rPr>
                        <a:t>3 %</a:t>
                      </a:r>
                    </a:p>
                  </a:txBody>
                  <a:tcPr marL="7144" marR="7144" marT="7144" marB="0" anchor="ctr"/>
                </a:tc>
                <a:extLst>
                  <a:ext uri="{0D108BD9-81ED-4DB2-BD59-A6C34878D82A}">
                    <a16:rowId xmlns:a16="http://schemas.microsoft.com/office/drawing/2014/main" xmlns="" val="10001"/>
                  </a:ext>
                </a:extLst>
              </a:tr>
              <a:tr h="234000">
                <a:tc>
                  <a:txBody>
                    <a:bodyPr/>
                    <a:lstStyle/>
                    <a:p>
                      <a:pPr algn="ctr" fontAlgn="ctr"/>
                      <a:r>
                        <a:rPr lang="ru-RU" sz="1400" b="1" i="0" u="none" strike="noStrike" dirty="0">
                          <a:solidFill>
                            <a:schemeClr val="accent2">
                              <a:lumMod val="75000"/>
                            </a:schemeClr>
                          </a:solidFill>
                          <a:latin typeface="+mn-lt"/>
                        </a:rPr>
                        <a:t>Ветряная оспа</a:t>
                      </a:r>
                    </a:p>
                  </a:txBody>
                  <a:tcPr marL="7144" marR="7144" marT="7144" marB="0" anchor="ctr"/>
                </a:tc>
                <a:tc>
                  <a:txBody>
                    <a:bodyPr/>
                    <a:lstStyle/>
                    <a:p>
                      <a:pPr algn="ctr" fontAlgn="ctr"/>
                      <a:r>
                        <a:rPr lang="ru-RU" sz="1400" b="1" i="0" u="none" strike="noStrike" dirty="0">
                          <a:solidFill>
                            <a:schemeClr val="accent2">
                              <a:lumMod val="75000"/>
                            </a:schemeClr>
                          </a:solidFill>
                          <a:latin typeface="+mn-lt"/>
                        </a:rPr>
                        <a:t>795594</a:t>
                      </a:r>
                    </a:p>
                  </a:txBody>
                  <a:tcPr marL="7144" marR="7144" marT="7144" marB="0" anchor="ctr"/>
                </a:tc>
                <a:tc>
                  <a:txBody>
                    <a:bodyPr/>
                    <a:lstStyle/>
                    <a:p>
                      <a:pPr algn="ctr" fontAlgn="ctr"/>
                      <a:r>
                        <a:rPr lang="ru-RU" sz="1400" b="1" i="0" u="none" strike="noStrike" dirty="0">
                          <a:solidFill>
                            <a:schemeClr val="accent2">
                              <a:lumMod val="75000"/>
                            </a:schemeClr>
                          </a:solidFill>
                          <a:latin typeface="+mn-lt"/>
                        </a:rPr>
                        <a:t>544,59</a:t>
                      </a:r>
                    </a:p>
                  </a:txBody>
                  <a:tcPr marL="7144" marR="7144" marT="7144" marB="0" anchor="ctr"/>
                </a:tc>
                <a:tc>
                  <a:txBody>
                    <a:bodyPr/>
                    <a:lstStyle/>
                    <a:p>
                      <a:pPr algn="ctr" fontAlgn="ctr"/>
                      <a:r>
                        <a:rPr lang="ru-RU" sz="1400" b="1" i="0" u="none" strike="noStrike" dirty="0">
                          <a:solidFill>
                            <a:schemeClr val="accent2">
                              <a:lumMod val="75000"/>
                            </a:schemeClr>
                          </a:solidFill>
                          <a:latin typeface="+mn-lt"/>
                        </a:rPr>
                        <a:t>9 %</a:t>
                      </a:r>
                    </a:p>
                  </a:txBody>
                  <a:tcPr marL="7144" marR="7144" marT="7144" marB="0" anchor="ctr"/>
                </a:tc>
                <a:extLst>
                  <a:ext uri="{0D108BD9-81ED-4DB2-BD59-A6C34878D82A}">
                    <a16:rowId xmlns:a16="http://schemas.microsoft.com/office/drawing/2014/main" xmlns="" val="10002"/>
                  </a:ext>
                </a:extLst>
              </a:tr>
              <a:tr h="313187">
                <a:tc>
                  <a:txBody>
                    <a:bodyPr/>
                    <a:lstStyle/>
                    <a:p>
                      <a:pPr algn="ctr" fontAlgn="ctr"/>
                      <a:r>
                        <a:rPr lang="ru-RU" sz="1400" b="1" i="0" u="none" strike="noStrike" dirty="0">
                          <a:latin typeface="+mn-lt"/>
                        </a:rPr>
                        <a:t>Пневмония (внебольничная)</a:t>
                      </a:r>
                    </a:p>
                  </a:txBody>
                  <a:tcPr marL="7144" marR="7144" marT="7144" marB="0" anchor="ctr"/>
                </a:tc>
                <a:tc>
                  <a:txBody>
                    <a:bodyPr/>
                    <a:lstStyle/>
                    <a:p>
                      <a:pPr algn="ctr" fontAlgn="ctr"/>
                      <a:r>
                        <a:rPr lang="ru-RU" sz="1400" b="1" i="0" u="none" strike="noStrike" dirty="0">
                          <a:latin typeface="+mn-lt"/>
                        </a:rPr>
                        <a:t>611082</a:t>
                      </a:r>
                    </a:p>
                  </a:txBody>
                  <a:tcPr marL="7144" marR="7144" marT="7144" marB="0" anchor="ctr"/>
                </a:tc>
                <a:tc>
                  <a:txBody>
                    <a:bodyPr/>
                    <a:lstStyle/>
                    <a:p>
                      <a:pPr algn="ctr" fontAlgn="ctr"/>
                      <a:r>
                        <a:rPr lang="ru-RU" sz="1400" b="1" i="0" u="none" strike="noStrike" dirty="0">
                          <a:latin typeface="+mn-lt"/>
                        </a:rPr>
                        <a:t>418,29</a:t>
                      </a:r>
                    </a:p>
                  </a:txBody>
                  <a:tcPr marL="7144" marR="7144" marT="7144" marB="0" anchor="ctr"/>
                </a:tc>
                <a:tc>
                  <a:txBody>
                    <a:bodyPr/>
                    <a:lstStyle/>
                    <a:p>
                      <a:pPr algn="ctr" fontAlgn="ctr"/>
                      <a:r>
                        <a:rPr lang="ru-RU" sz="1400" b="1" i="0" u="none" strike="noStrike" dirty="0">
                          <a:latin typeface="+mn-lt"/>
                        </a:rPr>
                        <a:t>- 5,3 %</a:t>
                      </a:r>
                    </a:p>
                  </a:txBody>
                  <a:tcPr marL="7144" marR="7144" marT="7144" marB="0" anchor="ctr"/>
                </a:tc>
                <a:extLst>
                  <a:ext uri="{0D108BD9-81ED-4DB2-BD59-A6C34878D82A}">
                    <a16:rowId xmlns:a16="http://schemas.microsoft.com/office/drawing/2014/main" xmlns="" val="10003"/>
                  </a:ext>
                </a:extLst>
              </a:tr>
              <a:tr h="460419">
                <a:tc>
                  <a:txBody>
                    <a:bodyPr/>
                    <a:lstStyle/>
                    <a:p>
                      <a:pPr algn="ctr" fontAlgn="ctr"/>
                      <a:r>
                        <a:rPr lang="ru-RU" sz="1400" b="1" i="0" u="none" strike="noStrike" dirty="0">
                          <a:latin typeface="+mn-lt"/>
                        </a:rPr>
                        <a:t>Острые кишечные инфекции, ПТИ </a:t>
                      </a:r>
                      <a:r>
                        <a:rPr lang="ru-RU" sz="1400" b="1" i="0" u="none" strike="noStrike" dirty="0" err="1">
                          <a:latin typeface="+mn-lt"/>
                        </a:rPr>
                        <a:t>неуточненные</a:t>
                      </a:r>
                      <a:endParaRPr lang="ru-RU" sz="1400" b="1" i="0" u="none" strike="noStrike" dirty="0">
                        <a:latin typeface="+mn-lt"/>
                      </a:endParaRPr>
                    </a:p>
                  </a:txBody>
                  <a:tcPr marL="7144" marR="7144" marT="7144" marB="0" anchor="ctr"/>
                </a:tc>
                <a:tc>
                  <a:txBody>
                    <a:bodyPr/>
                    <a:lstStyle/>
                    <a:p>
                      <a:pPr algn="ctr" fontAlgn="ctr"/>
                      <a:r>
                        <a:rPr lang="ru-RU" sz="1400" b="1" i="0" u="none" strike="noStrike">
                          <a:latin typeface="+mn-lt"/>
                        </a:rPr>
                        <a:t>534119</a:t>
                      </a:r>
                    </a:p>
                  </a:txBody>
                  <a:tcPr marL="7144" marR="7144" marT="7144" marB="0" anchor="ctr"/>
                </a:tc>
                <a:tc>
                  <a:txBody>
                    <a:bodyPr/>
                    <a:lstStyle/>
                    <a:p>
                      <a:pPr algn="ctr" fontAlgn="ctr"/>
                      <a:r>
                        <a:rPr lang="ru-RU" sz="1400" b="1" i="0" u="none" strike="noStrike" dirty="0">
                          <a:latin typeface="+mn-lt"/>
                        </a:rPr>
                        <a:t>365,61</a:t>
                      </a:r>
                    </a:p>
                  </a:txBody>
                  <a:tcPr marL="7144" marR="7144" marT="7144" marB="0" anchor="ctr"/>
                </a:tc>
                <a:tc>
                  <a:txBody>
                    <a:bodyPr/>
                    <a:lstStyle/>
                    <a:p>
                      <a:pPr algn="ctr" fontAlgn="ctr"/>
                      <a:r>
                        <a:rPr lang="ru-RU" sz="1400" b="1" i="0" u="none" strike="noStrike" dirty="0">
                          <a:latin typeface="+mn-lt"/>
                        </a:rPr>
                        <a:t>-</a:t>
                      </a:r>
                      <a:r>
                        <a:rPr lang="ru-RU" sz="1400" b="1" i="0" u="none" strike="noStrike" baseline="0" dirty="0">
                          <a:latin typeface="+mn-lt"/>
                        </a:rPr>
                        <a:t> 3,4</a:t>
                      </a:r>
                      <a:r>
                        <a:rPr lang="ru-RU" sz="1400" b="1" i="0" u="none" strike="noStrike" dirty="0">
                          <a:latin typeface="+mn-lt"/>
                        </a:rPr>
                        <a:t> %</a:t>
                      </a:r>
                    </a:p>
                  </a:txBody>
                  <a:tcPr marL="7144" marR="7144" marT="7144" marB="0" anchor="ctr"/>
                </a:tc>
                <a:extLst>
                  <a:ext uri="{0D108BD9-81ED-4DB2-BD59-A6C34878D82A}">
                    <a16:rowId xmlns:a16="http://schemas.microsoft.com/office/drawing/2014/main" xmlns="" val="10004"/>
                  </a:ext>
                </a:extLst>
              </a:tr>
              <a:tr h="251653">
                <a:tc>
                  <a:txBody>
                    <a:bodyPr/>
                    <a:lstStyle/>
                    <a:p>
                      <a:pPr algn="ctr" fontAlgn="ctr"/>
                      <a:r>
                        <a:rPr lang="ru-RU" sz="1400" b="1" i="0" u="none" strike="noStrike" dirty="0">
                          <a:latin typeface="+mn-lt"/>
                        </a:rPr>
                        <a:t>Укусы клещами</a:t>
                      </a:r>
                    </a:p>
                  </a:txBody>
                  <a:tcPr marL="7144" marR="7144" marT="7144" marB="0" anchor="ctr"/>
                </a:tc>
                <a:tc>
                  <a:txBody>
                    <a:bodyPr/>
                    <a:lstStyle/>
                    <a:p>
                      <a:pPr algn="ctr" fontAlgn="ctr"/>
                      <a:r>
                        <a:rPr lang="ru-RU" sz="1400" b="1" i="0" u="none" strike="noStrike">
                          <a:latin typeface="+mn-lt"/>
                        </a:rPr>
                        <a:t>480098</a:t>
                      </a:r>
                    </a:p>
                  </a:txBody>
                  <a:tcPr marL="7144" marR="7144" marT="7144" marB="0" anchor="ctr"/>
                </a:tc>
                <a:tc>
                  <a:txBody>
                    <a:bodyPr/>
                    <a:lstStyle/>
                    <a:p>
                      <a:pPr algn="ctr" fontAlgn="ctr"/>
                      <a:r>
                        <a:rPr lang="ru-RU" sz="1400" b="1" i="0" u="none" strike="noStrike" dirty="0">
                          <a:latin typeface="+mn-lt"/>
                        </a:rPr>
                        <a:t>328,63</a:t>
                      </a:r>
                    </a:p>
                  </a:txBody>
                  <a:tcPr marL="7144" marR="7144" marT="7144" marB="0" anchor="ctr"/>
                </a:tc>
                <a:tc>
                  <a:txBody>
                    <a:bodyPr/>
                    <a:lstStyle/>
                    <a:p>
                      <a:pPr algn="ctr" fontAlgn="ctr"/>
                      <a:r>
                        <a:rPr lang="ru-RU" sz="1400" b="1" i="0" u="none" strike="noStrike" dirty="0">
                          <a:latin typeface="+mn-lt"/>
                        </a:rPr>
                        <a:t>5,7 %</a:t>
                      </a:r>
                    </a:p>
                  </a:txBody>
                  <a:tcPr marL="7144" marR="7144" marT="7144" marB="0" anchor="ctr"/>
                </a:tc>
                <a:extLst>
                  <a:ext uri="{0D108BD9-81ED-4DB2-BD59-A6C34878D82A}">
                    <a16:rowId xmlns:a16="http://schemas.microsoft.com/office/drawing/2014/main" xmlns="" val="10005"/>
                  </a:ext>
                </a:extLst>
              </a:tr>
              <a:tr h="460419">
                <a:tc>
                  <a:txBody>
                    <a:bodyPr/>
                    <a:lstStyle/>
                    <a:p>
                      <a:pPr algn="ctr" fontAlgn="ctr"/>
                      <a:r>
                        <a:rPr lang="ru-RU" sz="1400" b="1" i="0" u="none" strike="noStrike" dirty="0">
                          <a:latin typeface="+mn-lt"/>
                        </a:rPr>
                        <a:t>Укусы, ослюнения, </a:t>
                      </a:r>
                      <a:r>
                        <a:rPr lang="ru-RU" sz="1400" b="1" i="0" u="none" strike="noStrike" dirty="0" err="1">
                          <a:latin typeface="+mn-lt"/>
                        </a:rPr>
                        <a:t>оцарапывания</a:t>
                      </a:r>
                      <a:r>
                        <a:rPr lang="ru-RU" sz="1400" b="1" i="0" u="none" strike="noStrike" dirty="0">
                          <a:latin typeface="+mn-lt"/>
                        </a:rPr>
                        <a:t> животными</a:t>
                      </a:r>
                    </a:p>
                  </a:txBody>
                  <a:tcPr marL="7144" marR="7144" marT="7144" marB="0" anchor="ctr"/>
                </a:tc>
                <a:tc>
                  <a:txBody>
                    <a:bodyPr/>
                    <a:lstStyle/>
                    <a:p>
                      <a:pPr algn="ctr" fontAlgn="ctr"/>
                      <a:r>
                        <a:rPr lang="ru-RU" sz="1400" b="1" i="0" u="none" strike="noStrike">
                          <a:latin typeface="+mn-lt"/>
                        </a:rPr>
                        <a:t>380664</a:t>
                      </a:r>
                    </a:p>
                  </a:txBody>
                  <a:tcPr marL="7144" marR="7144" marT="7144" marB="0" anchor="ctr"/>
                </a:tc>
                <a:tc>
                  <a:txBody>
                    <a:bodyPr/>
                    <a:lstStyle/>
                    <a:p>
                      <a:pPr algn="ctr" fontAlgn="ctr"/>
                      <a:r>
                        <a:rPr lang="ru-RU" sz="1400" b="1" i="0" u="none" strike="noStrike" dirty="0">
                          <a:latin typeface="+mn-lt"/>
                        </a:rPr>
                        <a:t>260,57</a:t>
                      </a:r>
                    </a:p>
                  </a:txBody>
                  <a:tcPr marL="7144" marR="7144" marT="7144" marB="0" anchor="ctr"/>
                </a:tc>
                <a:tc>
                  <a:txBody>
                    <a:bodyPr/>
                    <a:lstStyle/>
                    <a:p>
                      <a:pPr algn="ctr" fontAlgn="ctr"/>
                      <a:r>
                        <a:rPr lang="ru-RU" sz="1400" b="1" i="0" u="none" strike="noStrike" dirty="0">
                          <a:latin typeface="+mn-lt"/>
                        </a:rPr>
                        <a:t>-</a:t>
                      </a:r>
                      <a:r>
                        <a:rPr lang="ru-RU" sz="1400" b="1" i="0" u="none" strike="noStrike" baseline="0" dirty="0">
                          <a:latin typeface="+mn-lt"/>
                        </a:rPr>
                        <a:t> 1,2</a:t>
                      </a:r>
                      <a:r>
                        <a:rPr lang="ru-RU" sz="1400" b="1" i="0" u="none" strike="noStrike" dirty="0">
                          <a:latin typeface="+mn-lt"/>
                        </a:rPr>
                        <a:t> %</a:t>
                      </a:r>
                    </a:p>
                  </a:txBody>
                  <a:tcPr marL="7144" marR="7144" marT="7144" marB="0" anchor="ctr"/>
                </a:tc>
                <a:extLst>
                  <a:ext uri="{0D108BD9-81ED-4DB2-BD59-A6C34878D82A}">
                    <a16:rowId xmlns:a16="http://schemas.microsoft.com/office/drawing/2014/main" xmlns="" val="10006"/>
                  </a:ext>
                </a:extLst>
              </a:tr>
              <a:tr h="460419">
                <a:tc>
                  <a:txBody>
                    <a:bodyPr/>
                    <a:lstStyle/>
                    <a:p>
                      <a:pPr algn="ctr" fontAlgn="ctr"/>
                      <a:r>
                        <a:rPr lang="ru-RU" sz="1400" b="1" i="0" u="none" strike="noStrike" dirty="0">
                          <a:latin typeface="+mn-lt"/>
                        </a:rPr>
                        <a:t>Острые кишечные инфекции, ПТИ уточненные</a:t>
                      </a:r>
                    </a:p>
                  </a:txBody>
                  <a:tcPr marL="7144" marR="7144" marT="7144" marB="0" anchor="ctr"/>
                </a:tc>
                <a:tc>
                  <a:txBody>
                    <a:bodyPr/>
                    <a:lstStyle/>
                    <a:p>
                      <a:pPr algn="ctr" fontAlgn="ctr"/>
                      <a:r>
                        <a:rPr lang="ru-RU" sz="1400" b="1" i="0" u="none" strike="noStrike" dirty="0">
                          <a:latin typeface="+mn-lt"/>
                        </a:rPr>
                        <a:t>250033</a:t>
                      </a:r>
                    </a:p>
                  </a:txBody>
                  <a:tcPr marL="7144" marR="7144" marT="7144" marB="0" anchor="ctr"/>
                </a:tc>
                <a:tc>
                  <a:txBody>
                    <a:bodyPr/>
                    <a:lstStyle/>
                    <a:p>
                      <a:pPr algn="ctr" fontAlgn="ctr"/>
                      <a:r>
                        <a:rPr lang="ru-RU" sz="1400" b="1" i="0" u="none" strike="noStrike">
                          <a:latin typeface="+mn-lt"/>
                        </a:rPr>
                        <a:t>171,15</a:t>
                      </a:r>
                    </a:p>
                  </a:txBody>
                  <a:tcPr marL="7144" marR="7144" marT="7144" marB="0" anchor="ctr"/>
                </a:tc>
                <a:tc>
                  <a:txBody>
                    <a:bodyPr/>
                    <a:lstStyle/>
                    <a:p>
                      <a:pPr algn="ctr" fontAlgn="ctr"/>
                      <a:r>
                        <a:rPr lang="ru-RU" sz="1400" b="1" i="0" u="none" strike="noStrike" baseline="0" dirty="0">
                          <a:latin typeface="+mn-lt"/>
                        </a:rPr>
                        <a:t>1,3 </a:t>
                      </a:r>
                      <a:r>
                        <a:rPr lang="ru-RU" sz="1400" b="1" i="0" u="none" strike="noStrike" dirty="0">
                          <a:latin typeface="+mn-lt"/>
                        </a:rPr>
                        <a:t>%</a:t>
                      </a:r>
                    </a:p>
                  </a:txBody>
                  <a:tcPr marL="7144" marR="7144" marT="7144" marB="0" anchor="ctr"/>
                </a:tc>
                <a:extLst>
                  <a:ext uri="{0D108BD9-81ED-4DB2-BD59-A6C34878D82A}">
                    <a16:rowId xmlns:a16="http://schemas.microsoft.com/office/drawing/2014/main" xmlns="" val="10007"/>
                  </a:ext>
                </a:extLst>
              </a:tr>
              <a:tr h="251653">
                <a:tc>
                  <a:txBody>
                    <a:bodyPr/>
                    <a:lstStyle/>
                    <a:p>
                      <a:pPr algn="ctr" fontAlgn="ctr"/>
                      <a:r>
                        <a:rPr lang="ru-RU" sz="1400" b="1" i="0" u="none" strike="noStrike">
                          <a:latin typeface="+mn-lt"/>
                        </a:rPr>
                        <a:t>Педикулез</a:t>
                      </a:r>
                    </a:p>
                  </a:txBody>
                  <a:tcPr marL="7144" marR="7144" marT="7144" marB="0" anchor="ctr"/>
                </a:tc>
                <a:tc>
                  <a:txBody>
                    <a:bodyPr/>
                    <a:lstStyle/>
                    <a:p>
                      <a:pPr algn="ctr" fontAlgn="ctr"/>
                      <a:r>
                        <a:rPr lang="ru-RU" sz="1400" b="1" i="0" u="none" strike="noStrike">
                          <a:latin typeface="+mn-lt"/>
                        </a:rPr>
                        <a:t>212744</a:t>
                      </a:r>
                    </a:p>
                  </a:txBody>
                  <a:tcPr marL="7144" marR="7144" marT="7144" marB="0" anchor="ctr"/>
                </a:tc>
                <a:tc>
                  <a:txBody>
                    <a:bodyPr/>
                    <a:lstStyle/>
                    <a:p>
                      <a:pPr algn="ctr" fontAlgn="ctr"/>
                      <a:r>
                        <a:rPr lang="ru-RU" sz="1400" b="1" i="0" u="none" strike="noStrike">
                          <a:latin typeface="+mn-lt"/>
                        </a:rPr>
                        <a:t>145,62</a:t>
                      </a:r>
                    </a:p>
                  </a:txBody>
                  <a:tcPr marL="7144" marR="7144" marT="7144" marB="0" anchor="ctr"/>
                </a:tc>
                <a:tc>
                  <a:txBody>
                    <a:bodyPr/>
                    <a:lstStyle/>
                    <a:p>
                      <a:pPr algn="ctr" fontAlgn="ctr"/>
                      <a:r>
                        <a:rPr lang="ru-RU" sz="1400" b="1" i="0" u="none" strike="noStrike" dirty="0">
                          <a:latin typeface="+mn-lt"/>
                        </a:rPr>
                        <a:t>-</a:t>
                      </a:r>
                      <a:r>
                        <a:rPr lang="ru-RU" sz="1400" b="1" i="0" u="none" strike="noStrike" baseline="0" dirty="0">
                          <a:latin typeface="+mn-lt"/>
                        </a:rPr>
                        <a:t> 12,5 </a:t>
                      </a:r>
                      <a:r>
                        <a:rPr lang="ru-RU" sz="1400" b="1" i="0" u="none" strike="noStrike" dirty="0">
                          <a:latin typeface="+mn-lt"/>
                        </a:rPr>
                        <a:t>%</a:t>
                      </a:r>
                    </a:p>
                  </a:txBody>
                  <a:tcPr marL="7144" marR="7144" marT="7144" marB="0" anchor="ctr"/>
                </a:tc>
                <a:extLst>
                  <a:ext uri="{0D108BD9-81ED-4DB2-BD59-A6C34878D82A}">
                    <a16:rowId xmlns:a16="http://schemas.microsoft.com/office/drawing/2014/main" xmlns="" val="10008"/>
                  </a:ext>
                </a:extLst>
              </a:tr>
              <a:tr h="251653">
                <a:tc>
                  <a:txBody>
                    <a:bodyPr/>
                    <a:lstStyle/>
                    <a:p>
                      <a:pPr algn="ctr" fontAlgn="ctr"/>
                      <a:r>
                        <a:rPr lang="ru-RU" sz="1400" b="1" i="0" u="none" strike="noStrike">
                          <a:latin typeface="+mn-lt"/>
                        </a:rPr>
                        <a:t>Грипп</a:t>
                      </a:r>
                    </a:p>
                  </a:txBody>
                  <a:tcPr marL="7144" marR="7144" marT="7144" marB="0" anchor="ctr"/>
                </a:tc>
                <a:tc>
                  <a:txBody>
                    <a:bodyPr/>
                    <a:lstStyle/>
                    <a:p>
                      <a:pPr algn="ctr" fontAlgn="ctr"/>
                      <a:r>
                        <a:rPr lang="ru-RU" sz="1400" b="1" i="0" u="none" strike="noStrike">
                          <a:latin typeface="+mn-lt"/>
                        </a:rPr>
                        <a:t>88717</a:t>
                      </a:r>
                    </a:p>
                  </a:txBody>
                  <a:tcPr marL="7144" marR="7144" marT="7144" marB="0" anchor="ctr"/>
                </a:tc>
                <a:tc>
                  <a:txBody>
                    <a:bodyPr/>
                    <a:lstStyle/>
                    <a:p>
                      <a:pPr algn="ctr" fontAlgn="ctr"/>
                      <a:r>
                        <a:rPr lang="ru-RU" sz="1400" b="1" i="0" u="none" strike="noStrike">
                          <a:latin typeface="+mn-lt"/>
                        </a:rPr>
                        <a:t>60,73</a:t>
                      </a:r>
                    </a:p>
                  </a:txBody>
                  <a:tcPr marL="7144" marR="7144" marT="7144" marB="0" anchor="ctr"/>
                </a:tc>
                <a:tc>
                  <a:txBody>
                    <a:bodyPr/>
                    <a:lstStyle/>
                    <a:p>
                      <a:pPr algn="ctr" fontAlgn="ctr"/>
                      <a:r>
                        <a:rPr lang="ru-RU" sz="1400" b="1" i="0" u="none" strike="noStrike" dirty="0">
                          <a:latin typeface="+mn-lt"/>
                        </a:rPr>
                        <a:t>-</a:t>
                      </a:r>
                      <a:r>
                        <a:rPr lang="ru-RU" sz="1400" b="1" i="0" u="none" strike="noStrike" baseline="0" dirty="0">
                          <a:latin typeface="+mn-lt"/>
                        </a:rPr>
                        <a:t> 37,9 %</a:t>
                      </a:r>
                      <a:endParaRPr lang="ru-RU" sz="1400" b="1" i="0" u="none" strike="noStrike" dirty="0">
                        <a:latin typeface="+mn-lt"/>
                      </a:endParaRPr>
                    </a:p>
                  </a:txBody>
                  <a:tcPr marL="7144" marR="7144" marT="7144" marB="0" anchor="ctr"/>
                </a:tc>
                <a:extLst>
                  <a:ext uri="{0D108BD9-81ED-4DB2-BD59-A6C34878D82A}">
                    <a16:rowId xmlns:a16="http://schemas.microsoft.com/office/drawing/2014/main" xmlns="" val="10009"/>
                  </a:ext>
                </a:extLst>
              </a:tr>
              <a:tr h="251653">
                <a:tc>
                  <a:txBody>
                    <a:bodyPr/>
                    <a:lstStyle/>
                    <a:p>
                      <a:pPr algn="ctr" fontAlgn="ctr"/>
                      <a:r>
                        <a:rPr lang="ru-RU" sz="1400" b="1" i="0" u="none" strike="noStrike" dirty="0">
                          <a:latin typeface="+mn-lt"/>
                        </a:rPr>
                        <a:t>ВИЧ</a:t>
                      </a:r>
                    </a:p>
                  </a:txBody>
                  <a:tcPr marL="7144" marR="7144" marT="7144" marB="0" anchor="ctr"/>
                </a:tc>
                <a:tc>
                  <a:txBody>
                    <a:bodyPr/>
                    <a:lstStyle/>
                    <a:p>
                      <a:pPr algn="ctr" fontAlgn="ctr"/>
                      <a:r>
                        <a:rPr lang="ru-RU" sz="1400" b="1" i="0" u="none" strike="noStrike">
                          <a:latin typeface="+mn-lt"/>
                        </a:rPr>
                        <a:t>87670</a:t>
                      </a:r>
                    </a:p>
                  </a:txBody>
                  <a:tcPr marL="7144" marR="7144" marT="7144" marB="0" anchor="ctr"/>
                </a:tc>
                <a:tc>
                  <a:txBody>
                    <a:bodyPr/>
                    <a:lstStyle/>
                    <a:p>
                      <a:pPr algn="ctr" fontAlgn="ctr"/>
                      <a:r>
                        <a:rPr lang="ru-RU" sz="1400" b="1" i="0" u="none" strike="noStrike" dirty="0">
                          <a:latin typeface="+mn-lt"/>
                        </a:rPr>
                        <a:t>60,01</a:t>
                      </a:r>
                    </a:p>
                  </a:txBody>
                  <a:tcPr marL="7144" marR="7144" marT="7144" marB="0" anchor="ctr"/>
                </a:tc>
                <a:tc>
                  <a:txBody>
                    <a:bodyPr/>
                    <a:lstStyle/>
                    <a:p>
                      <a:pPr algn="ctr" fontAlgn="ctr"/>
                      <a:r>
                        <a:rPr lang="ru-RU" sz="1400" b="1" i="0" u="none" strike="noStrike" dirty="0">
                          <a:latin typeface="+mn-lt"/>
                        </a:rPr>
                        <a:t>0,9 %</a:t>
                      </a:r>
                    </a:p>
                  </a:txBody>
                  <a:tcPr marL="7144" marR="7144" marT="7144" marB="0" anchor="ctr"/>
                </a:tc>
                <a:extLst>
                  <a:ext uri="{0D108BD9-81ED-4DB2-BD59-A6C34878D82A}">
                    <a16:rowId xmlns:a16="http://schemas.microsoft.com/office/drawing/2014/main" xmlns="" val="10010"/>
                  </a:ext>
                </a:extLst>
              </a:tr>
            </a:tbl>
          </a:graphicData>
        </a:graphic>
      </p:graphicFrame>
      <p:sp>
        <p:nvSpPr>
          <p:cNvPr id="7" name="Footer Placeholder 5"/>
          <p:cNvSpPr>
            <a:spLocks noGrp="1"/>
          </p:cNvSpPr>
          <p:nvPr>
            <p:ph type="ftr" sz="quarter" idx="4294967295"/>
          </p:nvPr>
        </p:nvSpPr>
        <p:spPr>
          <a:xfrm>
            <a:off x="175572" y="6176851"/>
            <a:ext cx="5984158" cy="265471"/>
          </a:xfrm>
          <a:prstGeom prst="rect">
            <a:avLst/>
          </a:prstGeom>
        </p:spPr>
        <p:txBody>
          <a:bodyPr/>
          <a:lstStyle/>
          <a:p>
            <a:pPr algn="l" eaLnBrk="0" hangingPunct="0">
              <a:defRPr/>
            </a:pPr>
            <a:r>
              <a:rPr lang="ru-RU" sz="600" dirty="0">
                <a:solidFill>
                  <a:schemeClr val="tx1">
                    <a:lumMod val="60000"/>
                    <a:lumOff val="40000"/>
                  </a:schemeClr>
                </a:solidFill>
              </a:rPr>
              <a:t>Государственный доклад «О состоянии санитарно-эпидемиологического благополучия</a:t>
            </a:r>
            <a:r>
              <a:rPr lang="en-US" sz="600" dirty="0">
                <a:solidFill>
                  <a:schemeClr val="tx1">
                    <a:lumMod val="60000"/>
                    <a:lumOff val="40000"/>
                  </a:schemeClr>
                </a:solidFill>
              </a:rPr>
              <a:t> </a:t>
            </a:r>
            <a:r>
              <a:rPr lang="ru-RU" sz="600" dirty="0">
                <a:solidFill>
                  <a:schemeClr val="tx1">
                    <a:lumMod val="60000"/>
                    <a:lumOff val="40000"/>
                  </a:schemeClr>
                </a:solidFill>
              </a:rPr>
              <a:t>населения Российской Федерации 2016 году» </a:t>
            </a:r>
            <a:r>
              <a:rPr lang="en-US" sz="600" i="1" dirty="0">
                <a:solidFill>
                  <a:schemeClr val="tx1">
                    <a:lumMod val="60000"/>
                    <a:lumOff val="40000"/>
                  </a:schemeClr>
                </a:solidFill>
                <a:hlinkClick r:id="rId3"/>
              </a:rPr>
              <a:t>http://www.rospotrebnadzor.ru/upload/iblock/0b3/gosudarstvennyy-doklad-2016.pdf</a:t>
            </a:r>
            <a:r>
              <a:rPr lang="ru-RU" sz="600" i="1" dirty="0">
                <a:solidFill>
                  <a:schemeClr val="tx1">
                    <a:lumMod val="60000"/>
                    <a:lumOff val="40000"/>
                  </a:schemeClr>
                </a:solidFill>
              </a:rPr>
              <a:t> последнее обновление 11.01.2018</a:t>
            </a:r>
          </a:p>
          <a:p>
            <a:pPr algn="l" eaLnBrk="0" hangingPunct="0">
              <a:defRPr/>
            </a:pPr>
            <a:r>
              <a:rPr lang="ru-RU" sz="600" dirty="0">
                <a:solidFill>
                  <a:schemeClr val="tx1">
                    <a:lumMod val="60000"/>
                    <a:lumOff val="40000"/>
                  </a:schemeClr>
                </a:solidFill>
              </a:rPr>
              <a:t>Сводная статистическая информация «Обзор инфекционной заболеваемости январь-декабрь 2016 года», сайт Роспотребнадзора РФ </a:t>
            </a:r>
            <a:r>
              <a:rPr lang="en-US" sz="600" dirty="0">
                <a:solidFill>
                  <a:schemeClr val="tx1">
                    <a:lumMod val="60000"/>
                    <a:lumOff val="40000"/>
                  </a:schemeClr>
                </a:solidFill>
                <a:hlinkClick r:id="rId4"/>
              </a:rPr>
              <a:t>http://www.rospotrebnadzor.ru/activities/statistical-materials/statictic_details.php?ELEMENT_ID=9055</a:t>
            </a:r>
            <a:r>
              <a:rPr lang="ru-RU" sz="600" dirty="0">
                <a:solidFill>
                  <a:schemeClr val="tx1">
                    <a:lumMod val="60000"/>
                    <a:lumOff val="40000"/>
                  </a:schemeClr>
                </a:solidFill>
              </a:rPr>
              <a:t> последнее обновление 11.01.2018</a:t>
            </a:r>
            <a:endParaRPr lang="en-US" sz="600" dirty="0">
              <a:solidFill>
                <a:schemeClr val="tx1">
                  <a:lumMod val="60000"/>
                  <a:lumOff val="40000"/>
                </a:schemeClr>
              </a:solidFill>
            </a:endParaRPr>
          </a:p>
          <a:p>
            <a:pPr algn="l"/>
            <a:r>
              <a:rPr lang="ru-RU" sz="600" dirty="0">
                <a:solidFill>
                  <a:schemeClr val="tx1">
                    <a:lumMod val="60000"/>
                    <a:lumOff val="40000"/>
                  </a:schemeClr>
                </a:solidFill>
              </a:rPr>
              <a:t>Сводная статистическая информация «</a:t>
            </a:r>
            <a:r>
              <a:rPr lang="ru-RU" sz="600" b="1" dirty="0">
                <a:solidFill>
                  <a:schemeClr val="tx1">
                    <a:lumMod val="60000"/>
                    <a:lumOff val="40000"/>
                  </a:schemeClr>
                </a:solidFill>
              </a:rPr>
              <a:t>Инфекционная заболеваемость в Российской Федерации за январь- октябрь 2017 г», </a:t>
            </a:r>
            <a:r>
              <a:rPr lang="ru-RU" sz="600" dirty="0">
                <a:solidFill>
                  <a:schemeClr val="tx1">
                    <a:lumMod val="60000"/>
                    <a:lumOff val="40000"/>
                  </a:schemeClr>
                </a:solidFill>
              </a:rPr>
              <a:t>сайт Роспотребнадзора РФ </a:t>
            </a:r>
            <a:r>
              <a:rPr lang="en-US" sz="600" dirty="0">
                <a:solidFill>
                  <a:schemeClr val="tx1">
                    <a:lumMod val="60000"/>
                    <a:lumOff val="40000"/>
                  </a:schemeClr>
                </a:solidFill>
                <a:hlinkClick r:id="rId4"/>
              </a:rPr>
              <a:t>http://www.rospotrebnadzor.ru/activities/statistical-materials/statictic_details.php?ELEMENT_ID=9055</a:t>
            </a:r>
            <a:r>
              <a:rPr lang="ru-RU" sz="600" dirty="0">
                <a:solidFill>
                  <a:schemeClr val="tx1">
                    <a:lumMod val="60000"/>
                    <a:lumOff val="40000"/>
                  </a:schemeClr>
                </a:solidFill>
              </a:rPr>
              <a:t> последнее обновление 11.01.2017</a:t>
            </a:r>
            <a:endParaRPr lang="en-GB" sz="600" dirty="0">
              <a:solidFill>
                <a:schemeClr val="tx1">
                  <a:lumMod val="60000"/>
                  <a:lumOff val="40000"/>
                </a:schemeClr>
              </a:solidFill>
            </a:endParaRPr>
          </a:p>
        </p:txBody>
      </p:sp>
      <p:sp>
        <p:nvSpPr>
          <p:cNvPr id="3" name="Прямоугольник: скругленные углы 2"/>
          <p:cNvSpPr/>
          <p:nvPr/>
        </p:nvSpPr>
        <p:spPr>
          <a:xfrm>
            <a:off x="175572" y="2490542"/>
            <a:ext cx="8652544" cy="385662"/>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Tree>
    <p:extLst>
      <p:ext uri="{BB962C8B-B14F-4D97-AF65-F5344CB8AC3E}">
        <p14:creationId xmlns:p14="http://schemas.microsoft.com/office/powerpoint/2010/main" val="13490586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3"/>
          <p:cNvSpPr>
            <a:spLocks noGrp="1" noChangeArrowheads="1"/>
          </p:cNvSpPr>
          <p:nvPr>
            <p:ph idx="1"/>
          </p:nvPr>
        </p:nvSpPr>
        <p:spPr>
          <a:xfrm>
            <a:off x="365760" y="1937703"/>
            <a:ext cx="8432800" cy="3651250"/>
          </a:xfrm>
        </p:spPr>
        <p:txBody>
          <a:bodyPr/>
          <a:lstStyle/>
          <a:p>
            <a:pPr>
              <a:buFont typeface="Arial" pitchFamily="34" charset="0"/>
              <a:buChar char="•"/>
            </a:pPr>
            <a:r>
              <a:rPr lang="ru-RU" sz="1800" dirty="0">
                <a:solidFill>
                  <a:schemeClr val="tx1"/>
                </a:solidFill>
              </a:rPr>
              <a:t>Сведения о перенесенных заболеваниях и профилактических прививках отсутствуют</a:t>
            </a:r>
          </a:p>
          <a:p>
            <a:pPr>
              <a:buFont typeface="Arial" pitchFamily="34" charset="0"/>
              <a:buChar char="•"/>
            </a:pPr>
            <a:r>
              <a:rPr lang="ru-RU" sz="1800" dirty="0">
                <a:solidFill>
                  <a:schemeClr val="tx1"/>
                </a:solidFill>
              </a:rPr>
              <a:t>Беременность 1‑я, со слов женщины, протекала без осложнений</a:t>
            </a:r>
          </a:p>
          <a:p>
            <a:pPr>
              <a:buFont typeface="Arial" pitchFamily="34" charset="0"/>
              <a:buChar char="•"/>
            </a:pPr>
            <a:r>
              <a:rPr lang="ru-RU" sz="1800" dirty="0">
                <a:solidFill>
                  <a:schemeClr val="tx1"/>
                </a:solidFill>
              </a:rPr>
              <a:t>Не обследована, на учете в женской консультации не состояла. </a:t>
            </a:r>
          </a:p>
          <a:p>
            <a:pPr>
              <a:buFont typeface="Arial" pitchFamily="34" charset="0"/>
              <a:buChar char="•"/>
            </a:pPr>
            <a:r>
              <a:rPr lang="ru-RU" sz="1800" dirty="0">
                <a:solidFill>
                  <a:schemeClr val="tx1"/>
                </a:solidFill>
              </a:rPr>
              <a:t>Срок беременности — 33 </a:t>
            </a:r>
            <a:r>
              <a:rPr lang="ru-RU" sz="1800" dirty="0" err="1">
                <a:solidFill>
                  <a:schemeClr val="tx1"/>
                </a:solidFill>
              </a:rPr>
              <a:t>нед</a:t>
            </a:r>
            <a:r>
              <a:rPr lang="ru-RU" sz="1800" dirty="0">
                <a:solidFill>
                  <a:schemeClr val="tx1"/>
                </a:solidFill>
              </a:rPr>
              <a:t>.</a:t>
            </a:r>
            <a:r>
              <a:rPr lang="ru-RU" dirty="0">
                <a:solidFill>
                  <a:schemeClr val="tx1"/>
                </a:solidFill>
              </a:rPr>
              <a:t/>
            </a:r>
            <a:br>
              <a:rPr lang="ru-RU" dirty="0">
                <a:solidFill>
                  <a:schemeClr val="tx1"/>
                </a:solidFill>
              </a:rPr>
            </a:br>
            <a:r>
              <a:rPr lang="ru-RU" dirty="0">
                <a:solidFill>
                  <a:schemeClr val="tx1"/>
                </a:solidFill>
              </a:rPr>
              <a:t/>
            </a:r>
            <a:br>
              <a:rPr lang="ru-RU" dirty="0">
                <a:solidFill>
                  <a:schemeClr val="tx1"/>
                </a:solidFill>
              </a:rPr>
            </a:br>
            <a:endParaRPr lang="en-GB" sz="2400" dirty="0">
              <a:solidFill>
                <a:schemeClr val="tx1"/>
              </a:solidFill>
            </a:endParaRPr>
          </a:p>
        </p:txBody>
      </p:sp>
      <p:sp>
        <p:nvSpPr>
          <p:cNvPr id="6" name="Title 1"/>
          <p:cNvSpPr txBox="1">
            <a:spLocks/>
          </p:cNvSpPr>
          <p:nvPr/>
        </p:nvSpPr>
        <p:spPr>
          <a:xfrm>
            <a:off x="320675" y="325438"/>
            <a:ext cx="7577138" cy="676275"/>
          </a:xfrm>
          <a:prstGeom prst="rect">
            <a:avLst/>
          </a:prstGeom>
        </p:spPr>
        <p:txBody>
          <a:bodyPr/>
          <a:lstStyle/>
          <a:p>
            <a:pPr eaLnBrk="0" hangingPunct="0">
              <a:defRPr/>
            </a:pPr>
            <a:r>
              <a:rPr lang="ru-RU" sz="2200" b="1" dirty="0">
                <a:solidFill>
                  <a:schemeClr val="accent1"/>
                </a:solidFill>
                <a:latin typeface="+mj-lt"/>
                <a:ea typeface="+mj-ea"/>
                <a:cs typeface="+mj-cs"/>
              </a:rPr>
              <a:t>Клинический пример. Анамнез</a:t>
            </a:r>
            <a:endParaRPr lang="en-GB" sz="2200" b="1" dirty="0">
              <a:solidFill>
                <a:schemeClr val="accent1"/>
              </a:solidFill>
              <a:latin typeface="+mj-lt"/>
              <a:ea typeface="+mj-ea"/>
              <a:cs typeface="+mj-cs"/>
            </a:endParaRPr>
          </a:p>
        </p:txBody>
      </p:sp>
      <p:sp>
        <p:nvSpPr>
          <p:cNvPr id="5" name="Text Box 4"/>
          <p:cNvSpPr txBox="1">
            <a:spLocks noChangeArrowheads="1"/>
          </p:cNvSpPr>
          <p:nvPr/>
        </p:nvSpPr>
        <p:spPr bwMode="auto">
          <a:xfrm>
            <a:off x="311150" y="6340475"/>
            <a:ext cx="8488363" cy="338554"/>
          </a:xfrm>
          <a:prstGeom prst="rect">
            <a:avLst/>
          </a:prstGeom>
          <a:noFill/>
          <a:ln>
            <a:noFill/>
          </a:ln>
          <a:extLst/>
        </p:spPr>
        <p:txBody>
          <a:bodyPr>
            <a:spAutoFit/>
          </a:bodyPr>
          <a:lstStyle>
            <a:lvl1pPr eaLnBrk="0" hangingPunct="0">
              <a:defRPr sz="1500" b="1">
                <a:solidFill>
                  <a:srgbClr val="0299CD"/>
                </a:solidFill>
                <a:latin typeface="Tahoma" pitchFamily="34" charset="0"/>
                <a:cs typeface="Tahoma" pitchFamily="34" charset="0"/>
              </a:defRPr>
            </a:lvl1pPr>
            <a:lvl2pPr marL="742950" indent="-285750" eaLnBrk="0" hangingPunct="0">
              <a:defRPr sz="1500" b="1">
                <a:solidFill>
                  <a:srgbClr val="0299CD"/>
                </a:solidFill>
                <a:latin typeface="Tahoma" pitchFamily="34" charset="0"/>
                <a:cs typeface="Tahoma" pitchFamily="34" charset="0"/>
              </a:defRPr>
            </a:lvl2pPr>
            <a:lvl3pPr marL="1143000" indent="-228600" eaLnBrk="0" hangingPunct="0">
              <a:defRPr sz="1500" b="1">
                <a:solidFill>
                  <a:srgbClr val="0299CD"/>
                </a:solidFill>
                <a:latin typeface="Tahoma" pitchFamily="34" charset="0"/>
                <a:cs typeface="Tahoma" pitchFamily="34" charset="0"/>
              </a:defRPr>
            </a:lvl3pPr>
            <a:lvl4pPr marL="1600200" indent="-228600" eaLnBrk="0" hangingPunct="0">
              <a:defRPr sz="1500" b="1">
                <a:solidFill>
                  <a:srgbClr val="0299CD"/>
                </a:solidFill>
                <a:latin typeface="Tahoma" pitchFamily="34" charset="0"/>
                <a:cs typeface="Tahoma" pitchFamily="34" charset="0"/>
              </a:defRPr>
            </a:lvl4pPr>
            <a:lvl5pPr marL="2057400" indent="-228600" eaLnBrk="0" hangingPunct="0">
              <a:defRPr sz="1500" b="1">
                <a:solidFill>
                  <a:srgbClr val="0299CD"/>
                </a:solidFill>
                <a:latin typeface="Tahoma" pitchFamily="34" charset="0"/>
                <a:cs typeface="Tahoma" pitchFamily="34" charset="0"/>
              </a:defRPr>
            </a:lvl5pPr>
            <a:lvl6pPr marL="2514600" indent="-228600" eaLnBrk="0" fontAlgn="base" hangingPunct="0">
              <a:spcBef>
                <a:spcPct val="0"/>
              </a:spcBef>
              <a:spcAft>
                <a:spcPct val="0"/>
              </a:spcAft>
              <a:defRPr sz="1500" b="1">
                <a:solidFill>
                  <a:srgbClr val="0299CD"/>
                </a:solidFill>
                <a:latin typeface="Tahoma" pitchFamily="34" charset="0"/>
                <a:cs typeface="Tahoma" pitchFamily="34" charset="0"/>
              </a:defRPr>
            </a:lvl6pPr>
            <a:lvl7pPr marL="2971800" indent="-228600" eaLnBrk="0" fontAlgn="base" hangingPunct="0">
              <a:spcBef>
                <a:spcPct val="0"/>
              </a:spcBef>
              <a:spcAft>
                <a:spcPct val="0"/>
              </a:spcAft>
              <a:defRPr sz="1500" b="1">
                <a:solidFill>
                  <a:srgbClr val="0299CD"/>
                </a:solidFill>
                <a:latin typeface="Tahoma" pitchFamily="34" charset="0"/>
                <a:cs typeface="Tahoma" pitchFamily="34" charset="0"/>
              </a:defRPr>
            </a:lvl7pPr>
            <a:lvl8pPr marL="3429000" indent="-228600" eaLnBrk="0" fontAlgn="base" hangingPunct="0">
              <a:spcBef>
                <a:spcPct val="0"/>
              </a:spcBef>
              <a:spcAft>
                <a:spcPct val="0"/>
              </a:spcAft>
              <a:defRPr sz="1500" b="1">
                <a:solidFill>
                  <a:srgbClr val="0299CD"/>
                </a:solidFill>
                <a:latin typeface="Tahoma" pitchFamily="34" charset="0"/>
                <a:cs typeface="Tahoma" pitchFamily="34" charset="0"/>
              </a:defRPr>
            </a:lvl8pPr>
            <a:lvl9pPr marL="3886200" indent="-228600" eaLnBrk="0" fontAlgn="base" hangingPunct="0">
              <a:spcBef>
                <a:spcPct val="0"/>
              </a:spcBef>
              <a:spcAft>
                <a:spcPct val="0"/>
              </a:spcAft>
              <a:defRPr sz="1500" b="1">
                <a:solidFill>
                  <a:srgbClr val="0299CD"/>
                </a:solidFill>
                <a:latin typeface="Tahoma" pitchFamily="34" charset="0"/>
                <a:cs typeface="Tahoma" pitchFamily="34" charset="0"/>
              </a:defRPr>
            </a:lvl9pPr>
          </a:lstStyle>
          <a:p>
            <a:r>
              <a:rPr lang="ru-RU" sz="800" b="0" dirty="0">
                <a:solidFill>
                  <a:schemeClr val="tx1"/>
                </a:solidFill>
                <a:latin typeface="+mn-lt"/>
              </a:rPr>
              <a:t>Ю.В. </a:t>
            </a:r>
            <a:r>
              <a:rPr lang="ru-RU" sz="800" b="0" dirty="0" err="1">
                <a:solidFill>
                  <a:schemeClr val="tx1"/>
                </a:solidFill>
                <a:latin typeface="+mn-lt"/>
              </a:rPr>
              <a:t>Лобзин</a:t>
            </a:r>
            <a:r>
              <a:rPr lang="ru-RU" sz="800" b="0" dirty="0">
                <a:solidFill>
                  <a:schemeClr val="tx1"/>
                </a:solidFill>
                <a:latin typeface="+mn-lt"/>
              </a:rPr>
              <a:t>, Е.Ю. </a:t>
            </a:r>
            <a:r>
              <a:rPr lang="ru-RU" sz="800" b="0" dirty="0" err="1">
                <a:solidFill>
                  <a:schemeClr val="tx1"/>
                </a:solidFill>
                <a:latin typeface="+mn-lt"/>
              </a:rPr>
              <a:t>Скрипченко</a:t>
            </a:r>
            <a:r>
              <a:rPr lang="ru-RU" sz="800" b="0" dirty="0">
                <a:solidFill>
                  <a:schemeClr val="tx1"/>
                </a:solidFill>
                <a:latin typeface="+mn-lt"/>
              </a:rPr>
              <a:t>, В.Е. Карев, А.Б. Пальчик. Врожденная ветряная оспа: актуальность проблемы и клинический случай. РОССИЙСКИЙ ВЕСТНИК ПЕРИНАТОЛОГИИ И ПЕДИАТРИИ, 2, 2012</a:t>
            </a:r>
          </a:p>
        </p:txBody>
      </p:sp>
      <p:sp>
        <p:nvSpPr>
          <p:cNvPr id="7" name="Прямоугольник 6"/>
          <p:cNvSpPr/>
          <p:nvPr/>
        </p:nvSpPr>
        <p:spPr bwMode="auto">
          <a:xfrm>
            <a:off x="365760" y="1280160"/>
            <a:ext cx="8442960" cy="467360"/>
          </a:xfrm>
          <a:prstGeom prst="rect">
            <a:avLst/>
          </a:prstGeom>
          <a:solidFill>
            <a:schemeClr val="bg1">
              <a:lumMod val="50000"/>
            </a:schemeClr>
          </a:solidFill>
          <a:ln>
            <a:noFill/>
            <a:headEnd/>
            <a:tailEnd/>
          </a:ln>
          <a:effectLst>
            <a:outerShdw blurRad="114300" dist="38100" dir="2700000" sx="101000" sy="101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eaLnBrk="0" fontAlgn="auto" hangingPunct="0">
              <a:spcBef>
                <a:spcPts val="0"/>
              </a:spcBef>
              <a:spcAft>
                <a:spcPts val="0"/>
              </a:spcAft>
              <a:buClr>
                <a:schemeClr val="bg1"/>
              </a:buClr>
            </a:pPr>
            <a:r>
              <a:rPr lang="ru-RU" b="1" kern="0" dirty="0" smtClean="0">
                <a:solidFill>
                  <a:srgbClr val="FFFFFF"/>
                </a:solidFill>
                <a:latin typeface="Arial"/>
              </a:rPr>
              <a:t>Молодая женщина </a:t>
            </a:r>
            <a:r>
              <a:rPr lang="ru-RU" b="1" kern="0" dirty="0">
                <a:solidFill>
                  <a:srgbClr val="FFFFFF"/>
                </a:solidFill>
                <a:latin typeface="Arial"/>
              </a:rPr>
              <a:t>С. 19 лет</a:t>
            </a:r>
          </a:p>
        </p:txBody>
      </p:sp>
    </p:spTree>
    <p:extLst>
      <p:ext uri="{BB962C8B-B14F-4D97-AF65-F5344CB8AC3E}">
        <p14:creationId xmlns:p14="http://schemas.microsoft.com/office/powerpoint/2010/main" val="395470617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675" y="325438"/>
            <a:ext cx="7577138" cy="676275"/>
          </a:xfrm>
          <a:prstGeom prst="rect">
            <a:avLst/>
          </a:prstGeom>
        </p:spPr>
        <p:txBody>
          <a:bodyPr/>
          <a:lstStyle/>
          <a:p>
            <a:pPr eaLnBrk="0" hangingPunct="0">
              <a:defRPr/>
            </a:pPr>
            <a:r>
              <a:rPr lang="ru-RU" sz="2200" b="1" dirty="0">
                <a:solidFill>
                  <a:schemeClr val="accent1"/>
                </a:solidFill>
                <a:latin typeface="+mj-lt"/>
                <a:ea typeface="+mj-ea"/>
                <a:cs typeface="+mj-cs"/>
              </a:rPr>
              <a:t>Клинический пример. Анамнез</a:t>
            </a:r>
            <a:endParaRPr lang="en-GB" sz="2200" b="1" dirty="0">
              <a:solidFill>
                <a:schemeClr val="accent1"/>
              </a:solidFill>
              <a:latin typeface="+mj-lt"/>
              <a:ea typeface="+mj-ea"/>
              <a:cs typeface="+mj-cs"/>
            </a:endParaRPr>
          </a:p>
        </p:txBody>
      </p:sp>
      <p:sp>
        <p:nvSpPr>
          <p:cNvPr id="5" name="Text Box 4"/>
          <p:cNvSpPr txBox="1">
            <a:spLocks noChangeArrowheads="1"/>
          </p:cNvSpPr>
          <p:nvPr/>
        </p:nvSpPr>
        <p:spPr bwMode="auto">
          <a:xfrm>
            <a:off x="311150" y="6340475"/>
            <a:ext cx="8488363" cy="338554"/>
          </a:xfrm>
          <a:prstGeom prst="rect">
            <a:avLst/>
          </a:prstGeom>
          <a:noFill/>
          <a:ln>
            <a:noFill/>
          </a:ln>
          <a:extLst/>
        </p:spPr>
        <p:txBody>
          <a:bodyPr>
            <a:spAutoFit/>
          </a:bodyPr>
          <a:lstStyle>
            <a:lvl1pPr eaLnBrk="0" hangingPunct="0">
              <a:defRPr sz="1500" b="1">
                <a:solidFill>
                  <a:srgbClr val="0299CD"/>
                </a:solidFill>
                <a:latin typeface="Tahoma" pitchFamily="34" charset="0"/>
                <a:cs typeface="Tahoma" pitchFamily="34" charset="0"/>
              </a:defRPr>
            </a:lvl1pPr>
            <a:lvl2pPr marL="742950" indent="-285750" eaLnBrk="0" hangingPunct="0">
              <a:defRPr sz="1500" b="1">
                <a:solidFill>
                  <a:srgbClr val="0299CD"/>
                </a:solidFill>
                <a:latin typeface="Tahoma" pitchFamily="34" charset="0"/>
                <a:cs typeface="Tahoma" pitchFamily="34" charset="0"/>
              </a:defRPr>
            </a:lvl2pPr>
            <a:lvl3pPr marL="1143000" indent="-228600" eaLnBrk="0" hangingPunct="0">
              <a:defRPr sz="1500" b="1">
                <a:solidFill>
                  <a:srgbClr val="0299CD"/>
                </a:solidFill>
                <a:latin typeface="Tahoma" pitchFamily="34" charset="0"/>
                <a:cs typeface="Tahoma" pitchFamily="34" charset="0"/>
              </a:defRPr>
            </a:lvl3pPr>
            <a:lvl4pPr marL="1600200" indent="-228600" eaLnBrk="0" hangingPunct="0">
              <a:defRPr sz="1500" b="1">
                <a:solidFill>
                  <a:srgbClr val="0299CD"/>
                </a:solidFill>
                <a:latin typeface="Tahoma" pitchFamily="34" charset="0"/>
                <a:cs typeface="Tahoma" pitchFamily="34" charset="0"/>
              </a:defRPr>
            </a:lvl4pPr>
            <a:lvl5pPr marL="2057400" indent="-228600" eaLnBrk="0" hangingPunct="0">
              <a:defRPr sz="1500" b="1">
                <a:solidFill>
                  <a:srgbClr val="0299CD"/>
                </a:solidFill>
                <a:latin typeface="Tahoma" pitchFamily="34" charset="0"/>
                <a:cs typeface="Tahoma" pitchFamily="34" charset="0"/>
              </a:defRPr>
            </a:lvl5pPr>
            <a:lvl6pPr marL="2514600" indent="-228600" eaLnBrk="0" fontAlgn="base" hangingPunct="0">
              <a:spcBef>
                <a:spcPct val="0"/>
              </a:spcBef>
              <a:spcAft>
                <a:spcPct val="0"/>
              </a:spcAft>
              <a:defRPr sz="1500" b="1">
                <a:solidFill>
                  <a:srgbClr val="0299CD"/>
                </a:solidFill>
                <a:latin typeface="Tahoma" pitchFamily="34" charset="0"/>
                <a:cs typeface="Tahoma" pitchFamily="34" charset="0"/>
              </a:defRPr>
            </a:lvl6pPr>
            <a:lvl7pPr marL="2971800" indent="-228600" eaLnBrk="0" fontAlgn="base" hangingPunct="0">
              <a:spcBef>
                <a:spcPct val="0"/>
              </a:spcBef>
              <a:spcAft>
                <a:spcPct val="0"/>
              </a:spcAft>
              <a:defRPr sz="1500" b="1">
                <a:solidFill>
                  <a:srgbClr val="0299CD"/>
                </a:solidFill>
                <a:latin typeface="Tahoma" pitchFamily="34" charset="0"/>
                <a:cs typeface="Tahoma" pitchFamily="34" charset="0"/>
              </a:defRPr>
            </a:lvl7pPr>
            <a:lvl8pPr marL="3429000" indent="-228600" eaLnBrk="0" fontAlgn="base" hangingPunct="0">
              <a:spcBef>
                <a:spcPct val="0"/>
              </a:spcBef>
              <a:spcAft>
                <a:spcPct val="0"/>
              </a:spcAft>
              <a:defRPr sz="1500" b="1">
                <a:solidFill>
                  <a:srgbClr val="0299CD"/>
                </a:solidFill>
                <a:latin typeface="Tahoma" pitchFamily="34" charset="0"/>
                <a:cs typeface="Tahoma" pitchFamily="34" charset="0"/>
              </a:defRPr>
            </a:lvl8pPr>
            <a:lvl9pPr marL="3886200" indent="-228600" eaLnBrk="0" fontAlgn="base" hangingPunct="0">
              <a:spcBef>
                <a:spcPct val="0"/>
              </a:spcBef>
              <a:spcAft>
                <a:spcPct val="0"/>
              </a:spcAft>
              <a:defRPr sz="1500" b="1">
                <a:solidFill>
                  <a:srgbClr val="0299CD"/>
                </a:solidFill>
                <a:latin typeface="Tahoma" pitchFamily="34" charset="0"/>
                <a:cs typeface="Tahoma" pitchFamily="34" charset="0"/>
              </a:defRPr>
            </a:lvl9pPr>
          </a:lstStyle>
          <a:p>
            <a:r>
              <a:rPr lang="ru-RU" sz="800" b="0" dirty="0">
                <a:solidFill>
                  <a:schemeClr val="tx1"/>
                </a:solidFill>
                <a:latin typeface="+mn-lt"/>
              </a:rPr>
              <a:t>Ю.В. </a:t>
            </a:r>
            <a:r>
              <a:rPr lang="ru-RU" sz="800" b="0" dirty="0" err="1">
                <a:solidFill>
                  <a:schemeClr val="tx1"/>
                </a:solidFill>
                <a:latin typeface="+mn-lt"/>
              </a:rPr>
              <a:t>Лобзин</a:t>
            </a:r>
            <a:r>
              <a:rPr lang="ru-RU" sz="800" b="0" dirty="0">
                <a:solidFill>
                  <a:schemeClr val="tx1"/>
                </a:solidFill>
                <a:latin typeface="+mn-lt"/>
              </a:rPr>
              <a:t>, Е.Ю. </a:t>
            </a:r>
            <a:r>
              <a:rPr lang="ru-RU" sz="800" b="0" dirty="0" err="1">
                <a:solidFill>
                  <a:schemeClr val="tx1"/>
                </a:solidFill>
                <a:latin typeface="+mn-lt"/>
              </a:rPr>
              <a:t>Скрипченко</a:t>
            </a:r>
            <a:r>
              <a:rPr lang="ru-RU" sz="800" b="0" dirty="0">
                <a:solidFill>
                  <a:schemeClr val="tx1"/>
                </a:solidFill>
                <a:latin typeface="+mn-lt"/>
              </a:rPr>
              <a:t>, В.Е. Карев, А.Б. Пальчик. Врожденная ветряная оспа: актуальность проблемы и клинический случай. РОССИЙСКИЙ ВЕСТНИК ПЕРИНАТОЛОГИИ И ПЕДИАТРИИ, 2, 2012</a:t>
            </a:r>
          </a:p>
        </p:txBody>
      </p:sp>
      <p:sp>
        <p:nvSpPr>
          <p:cNvPr id="9" name="Rectangle 3"/>
          <p:cNvSpPr>
            <a:spLocks noGrp="1" noChangeArrowheads="1"/>
          </p:cNvSpPr>
          <p:nvPr>
            <p:ph idx="1"/>
          </p:nvPr>
        </p:nvSpPr>
        <p:spPr>
          <a:xfrm>
            <a:off x="365760" y="1937703"/>
            <a:ext cx="8432800" cy="3651250"/>
          </a:xfrm>
        </p:spPr>
        <p:txBody>
          <a:bodyPr/>
          <a:lstStyle/>
          <a:p>
            <a:pPr lvl="1" eaLnBrk="1" hangingPunct="1">
              <a:lnSpc>
                <a:spcPct val="90000"/>
              </a:lnSpc>
              <a:spcBef>
                <a:spcPts val="300"/>
              </a:spcBef>
              <a:spcAft>
                <a:spcPts val="300"/>
              </a:spcAft>
              <a:buFont typeface="Arial" pitchFamily="34" charset="0"/>
              <a:buChar char="•"/>
            </a:pPr>
            <a:r>
              <a:rPr lang="ru-RU" sz="1800" b="1" dirty="0" err="1">
                <a:solidFill>
                  <a:schemeClr val="tx1"/>
                </a:solidFill>
              </a:rPr>
              <a:t>Фебрильная</a:t>
            </a:r>
            <a:r>
              <a:rPr lang="ru-RU" sz="1800" b="1" dirty="0">
                <a:solidFill>
                  <a:schemeClr val="tx1"/>
                </a:solidFill>
              </a:rPr>
              <a:t> лихорадка</a:t>
            </a:r>
          </a:p>
          <a:p>
            <a:pPr lvl="1" eaLnBrk="1" hangingPunct="1">
              <a:lnSpc>
                <a:spcPct val="90000"/>
              </a:lnSpc>
              <a:spcBef>
                <a:spcPts val="300"/>
              </a:spcBef>
              <a:spcAft>
                <a:spcPts val="300"/>
              </a:spcAft>
              <a:buNone/>
            </a:pPr>
            <a:r>
              <a:rPr lang="ru-RU" dirty="0">
                <a:solidFill>
                  <a:schemeClr val="tx1"/>
                </a:solidFill>
              </a:rPr>
              <a:t>   6 часов</a:t>
            </a:r>
          </a:p>
          <a:p>
            <a:pPr lvl="1" eaLnBrk="1" hangingPunct="1">
              <a:lnSpc>
                <a:spcPct val="90000"/>
              </a:lnSpc>
              <a:spcBef>
                <a:spcPts val="300"/>
              </a:spcBef>
              <a:spcAft>
                <a:spcPts val="300"/>
              </a:spcAft>
              <a:buFont typeface="Arial" pitchFamily="34" charset="0"/>
              <a:buChar char="•"/>
            </a:pPr>
            <a:r>
              <a:rPr lang="ru-RU" sz="1800" b="1" dirty="0" err="1">
                <a:solidFill>
                  <a:schemeClr val="tx1"/>
                </a:solidFill>
              </a:rPr>
              <a:t>Везикулопапулезная</a:t>
            </a:r>
            <a:r>
              <a:rPr lang="ru-RU" sz="1800" b="1" dirty="0">
                <a:solidFill>
                  <a:schemeClr val="tx1"/>
                </a:solidFill>
              </a:rPr>
              <a:t> сыпь по всему телу</a:t>
            </a:r>
          </a:p>
          <a:p>
            <a:pPr lvl="1" eaLnBrk="1" hangingPunct="1">
              <a:lnSpc>
                <a:spcPct val="90000"/>
              </a:lnSpc>
              <a:spcBef>
                <a:spcPts val="300"/>
              </a:spcBef>
              <a:spcAft>
                <a:spcPts val="300"/>
              </a:spcAft>
              <a:buNone/>
            </a:pPr>
            <a:r>
              <a:rPr lang="ru-RU" b="1" dirty="0">
                <a:solidFill>
                  <a:schemeClr val="tx1"/>
                </a:solidFill>
              </a:rPr>
              <a:t>   </a:t>
            </a:r>
            <a:r>
              <a:rPr lang="ru-RU" dirty="0">
                <a:solidFill>
                  <a:schemeClr val="tx1"/>
                </a:solidFill>
              </a:rPr>
              <a:t>сутки</a:t>
            </a:r>
          </a:p>
          <a:p>
            <a:pPr lvl="1">
              <a:lnSpc>
                <a:spcPct val="90000"/>
              </a:lnSpc>
              <a:spcBef>
                <a:spcPts val="300"/>
              </a:spcBef>
              <a:spcAft>
                <a:spcPts val="300"/>
              </a:spcAft>
              <a:buFont typeface="Arial" pitchFamily="34" charset="0"/>
              <a:buChar char="•"/>
            </a:pPr>
            <a:r>
              <a:rPr lang="ru-RU" sz="1800" b="1" dirty="0">
                <a:solidFill>
                  <a:schemeClr val="tx1"/>
                </a:solidFill>
              </a:rPr>
              <a:t>Спонтанное отхождение околоплодных вод</a:t>
            </a:r>
          </a:p>
          <a:p>
            <a:pPr lvl="1">
              <a:lnSpc>
                <a:spcPct val="90000"/>
              </a:lnSpc>
              <a:spcBef>
                <a:spcPts val="300"/>
              </a:spcBef>
              <a:spcAft>
                <a:spcPts val="300"/>
              </a:spcAft>
              <a:buNone/>
            </a:pPr>
            <a:r>
              <a:rPr lang="ru-RU" b="1" dirty="0">
                <a:solidFill>
                  <a:schemeClr val="tx1"/>
                </a:solidFill>
              </a:rPr>
              <a:t>   </a:t>
            </a:r>
            <a:endParaRPr lang="ru-RU" dirty="0">
              <a:solidFill>
                <a:schemeClr val="tx1"/>
              </a:solidFill>
            </a:endParaRPr>
          </a:p>
        </p:txBody>
      </p:sp>
      <p:sp>
        <p:nvSpPr>
          <p:cNvPr id="10" name="Прямоугольник 9"/>
          <p:cNvSpPr/>
          <p:nvPr/>
        </p:nvSpPr>
        <p:spPr bwMode="auto">
          <a:xfrm>
            <a:off x="365760" y="1280160"/>
            <a:ext cx="8442960" cy="467360"/>
          </a:xfrm>
          <a:prstGeom prst="rect">
            <a:avLst/>
          </a:prstGeom>
          <a:solidFill>
            <a:schemeClr val="bg1">
              <a:lumMod val="50000"/>
            </a:schemeClr>
          </a:solidFill>
          <a:ln>
            <a:noFill/>
            <a:headEnd/>
            <a:tailEnd/>
          </a:ln>
          <a:effectLst>
            <a:outerShdw blurRad="114300" dist="38100" dir="2700000" sx="101000" sy="101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eaLnBrk="0" fontAlgn="auto" hangingPunct="0">
              <a:spcBef>
                <a:spcPts val="0"/>
              </a:spcBef>
              <a:spcAft>
                <a:spcPts val="0"/>
              </a:spcAft>
              <a:buClr>
                <a:schemeClr val="bg1"/>
              </a:buClr>
            </a:pPr>
            <a:r>
              <a:rPr lang="ru-RU" b="1" kern="0" dirty="0">
                <a:solidFill>
                  <a:srgbClr val="FFFFFF"/>
                </a:solidFill>
                <a:latin typeface="Arial"/>
              </a:rPr>
              <a:t>Заболела остро…</a:t>
            </a:r>
          </a:p>
        </p:txBody>
      </p:sp>
      <p:sp>
        <p:nvSpPr>
          <p:cNvPr id="11" name="Штриховая стрелка вправо 10"/>
          <p:cNvSpPr/>
          <p:nvPr/>
        </p:nvSpPr>
        <p:spPr bwMode="auto">
          <a:xfrm rot="5400000">
            <a:off x="508000" y="2286000"/>
            <a:ext cx="325120" cy="132080"/>
          </a:xfrm>
          <a:prstGeom prst="stripedRightArrow">
            <a:avLst/>
          </a:prstGeom>
          <a:solidFill>
            <a:schemeClr val="bg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ru-RU" sz="1200" b="1" kern="0" dirty="0" err="1">
              <a:solidFill>
                <a:srgbClr val="FFFFFF"/>
              </a:solidFill>
              <a:latin typeface="Arial"/>
            </a:endParaRPr>
          </a:p>
        </p:txBody>
      </p:sp>
      <p:sp>
        <p:nvSpPr>
          <p:cNvPr id="12" name="Штриховая стрелка вправо 11"/>
          <p:cNvSpPr/>
          <p:nvPr/>
        </p:nvSpPr>
        <p:spPr bwMode="auto">
          <a:xfrm rot="5400000">
            <a:off x="508000" y="2885440"/>
            <a:ext cx="325120" cy="132080"/>
          </a:xfrm>
          <a:prstGeom prst="stripedRightArrow">
            <a:avLst/>
          </a:prstGeom>
          <a:solidFill>
            <a:schemeClr val="bg1">
              <a:lumMod val="50000"/>
            </a:schemeClr>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ru-RU" sz="1200" b="1" kern="0" dirty="0" err="1">
              <a:solidFill>
                <a:srgbClr val="FFFFFF"/>
              </a:solidFill>
              <a:latin typeface="Arial"/>
            </a:endParaRPr>
          </a:p>
        </p:txBody>
      </p:sp>
    </p:spTree>
    <p:extLst>
      <p:ext uri="{BB962C8B-B14F-4D97-AF65-F5344CB8AC3E}">
        <p14:creationId xmlns:p14="http://schemas.microsoft.com/office/powerpoint/2010/main" val="3299127709"/>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3"/>
          <p:cNvSpPr>
            <a:spLocks noGrp="1" noChangeArrowheads="1"/>
          </p:cNvSpPr>
          <p:nvPr>
            <p:ph idx="1"/>
          </p:nvPr>
        </p:nvSpPr>
        <p:spPr>
          <a:xfrm>
            <a:off x="365760" y="2130743"/>
            <a:ext cx="8432800" cy="3651250"/>
          </a:xfrm>
        </p:spPr>
        <p:txBody>
          <a:bodyPr/>
          <a:lstStyle/>
          <a:p>
            <a:pPr algn="just">
              <a:lnSpc>
                <a:spcPct val="90000"/>
              </a:lnSpc>
              <a:spcBef>
                <a:spcPts val="300"/>
              </a:spcBef>
              <a:spcAft>
                <a:spcPts val="300"/>
              </a:spcAft>
              <a:buNone/>
            </a:pPr>
            <a:r>
              <a:rPr lang="ru-RU" sz="2000" b="1" dirty="0">
                <a:solidFill>
                  <a:schemeClr val="tx1"/>
                </a:solidFill>
              </a:rPr>
              <a:t>Статус:</a:t>
            </a:r>
          </a:p>
          <a:p>
            <a:pPr lvl="1" algn="just" eaLnBrk="1" hangingPunct="1">
              <a:lnSpc>
                <a:spcPct val="90000"/>
              </a:lnSpc>
              <a:spcBef>
                <a:spcPts val="300"/>
              </a:spcBef>
              <a:spcAft>
                <a:spcPts val="300"/>
              </a:spcAft>
              <a:buFont typeface="Arial" pitchFamily="34" charset="0"/>
              <a:buChar char="•"/>
            </a:pPr>
            <a:r>
              <a:rPr lang="ru-RU" sz="1800" b="1" dirty="0">
                <a:solidFill>
                  <a:schemeClr val="accent1"/>
                </a:solidFill>
              </a:rPr>
              <a:t>Состояние тяжелое</a:t>
            </a:r>
          </a:p>
          <a:p>
            <a:pPr lvl="1" algn="just" eaLnBrk="1" hangingPunct="1">
              <a:lnSpc>
                <a:spcPct val="90000"/>
              </a:lnSpc>
              <a:spcBef>
                <a:spcPts val="300"/>
              </a:spcBef>
              <a:spcAft>
                <a:spcPts val="300"/>
              </a:spcAft>
              <a:buFont typeface="Arial" pitchFamily="34" charset="0"/>
              <a:buChar char="•"/>
            </a:pPr>
            <a:r>
              <a:rPr lang="ru-RU" sz="1800" b="1" dirty="0">
                <a:solidFill>
                  <a:schemeClr val="accent1"/>
                </a:solidFill>
              </a:rPr>
              <a:t>Безводный промежуток 6 часов  </a:t>
            </a:r>
          </a:p>
          <a:p>
            <a:pPr lvl="1" algn="just" eaLnBrk="1" hangingPunct="1">
              <a:lnSpc>
                <a:spcPct val="90000"/>
              </a:lnSpc>
              <a:spcBef>
                <a:spcPts val="300"/>
              </a:spcBef>
              <a:spcAft>
                <a:spcPts val="300"/>
              </a:spcAft>
              <a:buFont typeface="Arial" pitchFamily="34" charset="0"/>
              <a:buChar char="•"/>
            </a:pPr>
            <a:r>
              <a:rPr lang="ru-RU" sz="1800" b="1" dirty="0" err="1">
                <a:solidFill>
                  <a:schemeClr val="tx1"/>
                </a:solidFill>
              </a:rPr>
              <a:t>Фебрильная</a:t>
            </a:r>
            <a:r>
              <a:rPr lang="ru-RU" sz="1800" b="1" dirty="0">
                <a:solidFill>
                  <a:schemeClr val="tx1"/>
                </a:solidFill>
              </a:rPr>
              <a:t> лихорадка</a:t>
            </a:r>
          </a:p>
          <a:p>
            <a:pPr lvl="1" algn="just" eaLnBrk="1" hangingPunct="1">
              <a:lnSpc>
                <a:spcPct val="90000"/>
              </a:lnSpc>
              <a:spcBef>
                <a:spcPts val="300"/>
              </a:spcBef>
              <a:spcAft>
                <a:spcPts val="300"/>
              </a:spcAft>
              <a:buFont typeface="Arial" pitchFamily="34" charset="0"/>
              <a:buChar char="•"/>
            </a:pPr>
            <a:r>
              <a:rPr lang="ru-RU" sz="1800" b="1" dirty="0">
                <a:solidFill>
                  <a:schemeClr val="tx1"/>
                </a:solidFill>
              </a:rPr>
              <a:t>Распространенная </a:t>
            </a:r>
            <a:r>
              <a:rPr lang="ru-RU" sz="1800" b="1" dirty="0" err="1">
                <a:solidFill>
                  <a:schemeClr val="tx1"/>
                </a:solidFill>
              </a:rPr>
              <a:t>папуловезикулезная</a:t>
            </a:r>
            <a:r>
              <a:rPr lang="ru-RU" sz="1800" b="1" dirty="0">
                <a:solidFill>
                  <a:schemeClr val="tx1"/>
                </a:solidFill>
              </a:rPr>
              <a:t> сыпь по всему телу</a:t>
            </a: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None/>
            </a:pPr>
            <a:endParaRPr lang="ru-RU" sz="1800" dirty="0">
              <a:solidFill>
                <a:schemeClr val="accent2">
                  <a:lumMod val="60000"/>
                  <a:lumOff val="40000"/>
                </a:schemeClr>
              </a:solidFill>
            </a:endParaRPr>
          </a:p>
          <a:p>
            <a:pPr lvl="1" algn="just" eaLnBrk="1" hangingPunct="1">
              <a:lnSpc>
                <a:spcPct val="90000"/>
              </a:lnSpc>
              <a:spcBef>
                <a:spcPts val="300"/>
              </a:spcBef>
              <a:spcAft>
                <a:spcPts val="300"/>
              </a:spcAft>
              <a:buNone/>
            </a:pPr>
            <a:r>
              <a:rPr lang="ru-RU" sz="1800" dirty="0">
                <a:solidFill>
                  <a:schemeClr val="accent2">
                    <a:lumMod val="60000"/>
                    <a:lumOff val="40000"/>
                  </a:schemeClr>
                </a:solidFill>
              </a:rPr>
              <a:t> </a:t>
            </a:r>
          </a:p>
          <a:p>
            <a:pPr lvl="1" algn="just" eaLnBrk="1" hangingPunct="1">
              <a:lnSpc>
                <a:spcPct val="90000"/>
              </a:lnSpc>
              <a:spcBef>
                <a:spcPts val="300"/>
              </a:spcBef>
              <a:spcAft>
                <a:spcPts val="300"/>
              </a:spcAft>
              <a:buNone/>
            </a:pPr>
            <a:endParaRPr lang="ru-RU" sz="1800" dirty="0">
              <a:solidFill>
                <a:schemeClr val="accent2">
                  <a:lumMod val="60000"/>
                  <a:lumOff val="40000"/>
                </a:schemeClr>
              </a:solidFill>
            </a:endParaRPr>
          </a:p>
        </p:txBody>
      </p:sp>
      <p:sp>
        <p:nvSpPr>
          <p:cNvPr id="6" name="Title 1"/>
          <p:cNvSpPr txBox="1">
            <a:spLocks/>
          </p:cNvSpPr>
          <p:nvPr/>
        </p:nvSpPr>
        <p:spPr>
          <a:xfrm>
            <a:off x="320675" y="325438"/>
            <a:ext cx="7577138" cy="676275"/>
          </a:xfrm>
          <a:prstGeom prst="rect">
            <a:avLst/>
          </a:prstGeom>
        </p:spPr>
        <p:txBody>
          <a:bodyPr/>
          <a:lstStyle/>
          <a:p>
            <a:pPr eaLnBrk="0" hangingPunct="0">
              <a:defRPr/>
            </a:pPr>
            <a:r>
              <a:rPr lang="ru-RU" sz="2200" b="1" dirty="0">
                <a:solidFill>
                  <a:schemeClr val="accent1"/>
                </a:solidFill>
                <a:latin typeface="+mj-lt"/>
                <a:ea typeface="+mj-ea"/>
                <a:cs typeface="+mj-cs"/>
              </a:rPr>
              <a:t>Клинический пример. Клиническая картина</a:t>
            </a:r>
            <a:endParaRPr lang="en-GB" sz="2200" b="1" dirty="0">
              <a:solidFill>
                <a:schemeClr val="accent1"/>
              </a:solidFill>
              <a:latin typeface="+mj-lt"/>
              <a:ea typeface="+mj-ea"/>
              <a:cs typeface="+mj-cs"/>
            </a:endParaRPr>
          </a:p>
        </p:txBody>
      </p:sp>
      <p:sp>
        <p:nvSpPr>
          <p:cNvPr id="7" name="Прямоугольник 6"/>
          <p:cNvSpPr/>
          <p:nvPr/>
        </p:nvSpPr>
        <p:spPr bwMode="auto">
          <a:xfrm>
            <a:off x="365760" y="1280160"/>
            <a:ext cx="8442960" cy="711200"/>
          </a:xfrm>
          <a:prstGeom prst="rect">
            <a:avLst/>
          </a:prstGeom>
          <a:solidFill>
            <a:schemeClr val="bg1">
              <a:lumMod val="50000"/>
            </a:schemeClr>
          </a:solidFill>
          <a:ln>
            <a:noFill/>
            <a:headEnd/>
            <a:tailEnd/>
          </a:ln>
          <a:effectLst>
            <a:outerShdw blurRad="114300" dist="38100" dir="2700000" sx="101000" sy="101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eaLnBrk="0" fontAlgn="auto" hangingPunct="0">
              <a:spcBef>
                <a:spcPts val="0"/>
              </a:spcBef>
              <a:spcAft>
                <a:spcPts val="0"/>
              </a:spcAft>
              <a:buClr>
                <a:schemeClr val="bg1"/>
              </a:buClr>
            </a:pPr>
            <a:r>
              <a:rPr lang="ru-RU" b="1" kern="0" dirty="0">
                <a:solidFill>
                  <a:srgbClr val="FFFFFF"/>
                </a:solidFill>
                <a:latin typeface="Arial"/>
              </a:rPr>
              <a:t>На 2 сутки заболевания госпитализирована в инфекционную городскую больницу</a:t>
            </a:r>
          </a:p>
        </p:txBody>
      </p:sp>
      <p:sp>
        <p:nvSpPr>
          <p:cNvPr id="8" name="Прямоугольник 7"/>
          <p:cNvSpPr/>
          <p:nvPr/>
        </p:nvSpPr>
        <p:spPr bwMode="auto">
          <a:xfrm>
            <a:off x="365760" y="3870960"/>
            <a:ext cx="8442960" cy="711200"/>
          </a:xfrm>
          <a:prstGeom prst="rect">
            <a:avLst/>
          </a:prstGeom>
          <a:solidFill>
            <a:schemeClr val="bg1">
              <a:lumMod val="50000"/>
            </a:schemeClr>
          </a:solidFill>
          <a:ln>
            <a:noFill/>
            <a:headEnd/>
            <a:tailEnd/>
          </a:ln>
          <a:effectLst>
            <a:outerShdw blurRad="114300" dist="38100" dir="2700000" sx="101000" sy="101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eaLnBrk="0" fontAlgn="auto" hangingPunct="0">
              <a:spcBef>
                <a:spcPts val="0"/>
              </a:spcBef>
              <a:spcAft>
                <a:spcPts val="0"/>
              </a:spcAft>
              <a:buClr>
                <a:schemeClr val="bg1"/>
              </a:buClr>
            </a:pPr>
            <a:r>
              <a:rPr lang="ru-RU" b="1" kern="0" dirty="0">
                <a:solidFill>
                  <a:srgbClr val="FFFFFF"/>
                </a:solidFill>
                <a:latin typeface="Arial"/>
              </a:rPr>
              <a:t>Стимуляция родовой деятельности в течение 4 ч, без эффекта</a:t>
            </a:r>
          </a:p>
          <a:p>
            <a:pPr marL="180975" indent="-180975" eaLnBrk="0" fontAlgn="auto" hangingPunct="0">
              <a:spcBef>
                <a:spcPts val="0"/>
              </a:spcBef>
              <a:spcAft>
                <a:spcPts val="0"/>
              </a:spcAft>
              <a:buClr>
                <a:schemeClr val="bg1"/>
              </a:buClr>
            </a:pPr>
            <a:r>
              <a:rPr lang="ru-RU" b="1" kern="0" dirty="0">
                <a:solidFill>
                  <a:srgbClr val="FFFFFF"/>
                </a:solidFill>
                <a:latin typeface="Arial"/>
              </a:rPr>
              <a:t>        </a:t>
            </a:r>
            <a:r>
              <a:rPr lang="ru-RU" b="1" kern="0" dirty="0">
                <a:solidFill>
                  <a:schemeClr val="accent1"/>
                </a:solidFill>
                <a:latin typeface="Arial"/>
              </a:rPr>
              <a:t>Кесарево сечение по экстренным показаниям </a:t>
            </a:r>
          </a:p>
          <a:p>
            <a:pPr marL="180975" indent="-180975" eaLnBrk="0" fontAlgn="auto" hangingPunct="0">
              <a:spcBef>
                <a:spcPts val="0"/>
              </a:spcBef>
              <a:spcAft>
                <a:spcPts val="0"/>
              </a:spcAft>
              <a:buClr>
                <a:schemeClr val="bg1"/>
              </a:buClr>
            </a:pPr>
            <a:endParaRPr lang="ru-RU" b="1" kern="0" dirty="0">
              <a:solidFill>
                <a:srgbClr val="FFFFFF"/>
              </a:solidFill>
              <a:latin typeface="Arial"/>
            </a:endParaRPr>
          </a:p>
        </p:txBody>
      </p:sp>
      <p:sp>
        <p:nvSpPr>
          <p:cNvPr id="9" name="Text Box 4"/>
          <p:cNvSpPr txBox="1">
            <a:spLocks noChangeArrowheads="1"/>
          </p:cNvSpPr>
          <p:nvPr/>
        </p:nvSpPr>
        <p:spPr bwMode="auto">
          <a:xfrm>
            <a:off x="311150" y="6340475"/>
            <a:ext cx="8488363" cy="338554"/>
          </a:xfrm>
          <a:prstGeom prst="rect">
            <a:avLst/>
          </a:prstGeom>
          <a:noFill/>
          <a:ln>
            <a:noFill/>
          </a:ln>
          <a:extLst/>
        </p:spPr>
        <p:txBody>
          <a:bodyPr>
            <a:spAutoFit/>
          </a:bodyPr>
          <a:lstStyle>
            <a:lvl1pPr eaLnBrk="0" hangingPunct="0">
              <a:defRPr sz="1500" b="1">
                <a:solidFill>
                  <a:srgbClr val="0299CD"/>
                </a:solidFill>
                <a:latin typeface="Tahoma" pitchFamily="34" charset="0"/>
                <a:cs typeface="Tahoma" pitchFamily="34" charset="0"/>
              </a:defRPr>
            </a:lvl1pPr>
            <a:lvl2pPr marL="742950" indent="-285750" eaLnBrk="0" hangingPunct="0">
              <a:defRPr sz="1500" b="1">
                <a:solidFill>
                  <a:srgbClr val="0299CD"/>
                </a:solidFill>
                <a:latin typeface="Tahoma" pitchFamily="34" charset="0"/>
                <a:cs typeface="Tahoma" pitchFamily="34" charset="0"/>
              </a:defRPr>
            </a:lvl2pPr>
            <a:lvl3pPr marL="1143000" indent="-228600" eaLnBrk="0" hangingPunct="0">
              <a:defRPr sz="1500" b="1">
                <a:solidFill>
                  <a:srgbClr val="0299CD"/>
                </a:solidFill>
                <a:latin typeface="Tahoma" pitchFamily="34" charset="0"/>
                <a:cs typeface="Tahoma" pitchFamily="34" charset="0"/>
              </a:defRPr>
            </a:lvl3pPr>
            <a:lvl4pPr marL="1600200" indent="-228600" eaLnBrk="0" hangingPunct="0">
              <a:defRPr sz="1500" b="1">
                <a:solidFill>
                  <a:srgbClr val="0299CD"/>
                </a:solidFill>
                <a:latin typeface="Tahoma" pitchFamily="34" charset="0"/>
                <a:cs typeface="Tahoma" pitchFamily="34" charset="0"/>
              </a:defRPr>
            </a:lvl4pPr>
            <a:lvl5pPr marL="2057400" indent="-228600" eaLnBrk="0" hangingPunct="0">
              <a:defRPr sz="1500" b="1">
                <a:solidFill>
                  <a:srgbClr val="0299CD"/>
                </a:solidFill>
                <a:latin typeface="Tahoma" pitchFamily="34" charset="0"/>
                <a:cs typeface="Tahoma" pitchFamily="34" charset="0"/>
              </a:defRPr>
            </a:lvl5pPr>
            <a:lvl6pPr marL="2514600" indent="-228600" eaLnBrk="0" fontAlgn="base" hangingPunct="0">
              <a:spcBef>
                <a:spcPct val="0"/>
              </a:spcBef>
              <a:spcAft>
                <a:spcPct val="0"/>
              </a:spcAft>
              <a:defRPr sz="1500" b="1">
                <a:solidFill>
                  <a:srgbClr val="0299CD"/>
                </a:solidFill>
                <a:latin typeface="Tahoma" pitchFamily="34" charset="0"/>
                <a:cs typeface="Tahoma" pitchFamily="34" charset="0"/>
              </a:defRPr>
            </a:lvl6pPr>
            <a:lvl7pPr marL="2971800" indent="-228600" eaLnBrk="0" fontAlgn="base" hangingPunct="0">
              <a:spcBef>
                <a:spcPct val="0"/>
              </a:spcBef>
              <a:spcAft>
                <a:spcPct val="0"/>
              </a:spcAft>
              <a:defRPr sz="1500" b="1">
                <a:solidFill>
                  <a:srgbClr val="0299CD"/>
                </a:solidFill>
                <a:latin typeface="Tahoma" pitchFamily="34" charset="0"/>
                <a:cs typeface="Tahoma" pitchFamily="34" charset="0"/>
              </a:defRPr>
            </a:lvl7pPr>
            <a:lvl8pPr marL="3429000" indent="-228600" eaLnBrk="0" fontAlgn="base" hangingPunct="0">
              <a:spcBef>
                <a:spcPct val="0"/>
              </a:spcBef>
              <a:spcAft>
                <a:spcPct val="0"/>
              </a:spcAft>
              <a:defRPr sz="1500" b="1">
                <a:solidFill>
                  <a:srgbClr val="0299CD"/>
                </a:solidFill>
                <a:latin typeface="Tahoma" pitchFamily="34" charset="0"/>
                <a:cs typeface="Tahoma" pitchFamily="34" charset="0"/>
              </a:defRPr>
            </a:lvl8pPr>
            <a:lvl9pPr marL="3886200" indent="-228600" eaLnBrk="0" fontAlgn="base" hangingPunct="0">
              <a:spcBef>
                <a:spcPct val="0"/>
              </a:spcBef>
              <a:spcAft>
                <a:spcPct val="0"/>
              </a:spcAft>
              <a:defRPr sz="1500" b="1">
                <a:solidFill>
                  <a:srgbClr val="0299CD"/>
                </a:solidFill>
                <a:latin typeface="Tahoma" pitchFamily="34" charset="0"/>
                <a:cs typeface="Tahoma" pitchFamily="34" charset="0"/>
              </a:defRPr>
            </a:lvl9pPr>
          </a:lstStyle>
          <a:p>
            <a:r>
              <a:rPr lang="ru-RU" sz="800" b="0" dirty="0">
                <a:solidFill>
                  <a:schemeClr val="tx1"/>
                </a:solidFill>
                <a:latin typeface="+mn-lt"/>
              </a:rPr>
              <a:t>Ю.В. </a:t>
            </a:r>
            <a:r>
              <a:rPr lang="ru-RU" sz="800" b="0" dirty="0" err="1">
                <a:solidFill>
                  <a:schemeClr val="tx1"/>
                </a:solidFill>
                <a:latin typeface="+mn-lt"/>
              </a:rPr>
              <a:t>Лобзин</a:t>
            </a:r>
            <a:r>
              <a:rPr lang="ru-RU" sz="800" b="0" dirty="0">
                <a:solidFill>
                  <a:schemeClr val="tx1"/>
                </a:solidFill>
                <a:latin typeface="+mn-lt"/>
              </a:rPr>
              <a:t>, Е.Ю. </a:t>
            </a:r>
            <a:r>
              <a:rPr lang="ru-RU" sz="800" b="0" dirty="0" err="1">
                <a:solidFill>
                  <a:schemeClr val="tx1"/>
                </a:solidFill>
                <a:latin typeface="+mn-lt"/>
              </a:rPr>
              <a:t>Скрипченко</a:t>
            </a:r>
            <a:r>
              <a:rPr lang="ru-RU" sz="800" b="0" dirty="0">
                <a:solidFill>
                  <a:schemeClr val="tx1"/>
                </a:solidFill>
                <a:latin typeface="+mn-lt"/>
              </a:rPr>
              <a:t>, В.Е. Карев, А.Б. Пальчик. Врожденная ветряная оспа: актуальность проблемы и клинический случай. РОССИЙСКИЙ ВЕСТНИК ПЕРИНАТОЛОГИИ И ПЕДИАТРИИ, 2, 2012</a:t>
            </a:r>
          </a:p>
        </p:txBody>
      </p:sp>
      <p:sp>
        <p:nvSpPr>
          <p:cNvPr id="11" name="Штриховая стрелка вправо 10"/>
          <p:cNvSpPr/>
          <p:nvPr/>
        </p:nvSpPr>
        <p:spPr bwMode="auto">
          <a:xfrm>
            <a:off x="497840" y="4267200"/>
            <a:ext cx="325120" cy="132080"/>
          </a:xfrm>
          <a:prstGeom prst="stripedRightArrow">
            <a:avLst/>
          </a:prstGeom>
          <a:solidFill>
            <a:schemeClr val="accent1"/>
          </a:solidFill>
          <a:ln>
            <a:noFill/>
            <a:headEnd/>
            <a:tailEn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ru-RU" sz="1200" b="1" kern="0" dirty="0" err="1">
              <a:solidFill>
                <a:srgbClr val="FFFFFF"/>
              </a:solidFill>
              <a:latin typeface="Arial"/>
            </a:endParaRPr>
          </a:p>
        </p:txBody>
      </p:sp>
    </p:spTree>
    <p:extLst>
      <p:ext uri="{BB962C8B-B14F-4D97-AF65-F5344CB8AC3E}">
        <p14:creationId xmlns:p14="http://schemas.microsoft.com/office/powerpoint/2010/main" val="1349529263"/>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3"/>
          <p:cNvSpPr>
            <a:spLocks noGrp="1" noChangeArrowheads="1"/>
          </p:cNvSpPr>
          <p:nvPr>
            <p:ph idx="1"/>
          </p:nvPr>
        </p:nvSpPr>
        <p:spPr>
          <a:xfrm>
            <a:off x="365760" y="2130743"/>
            <a:ext cx="8432800" cy="3651250"/>
          </a:xfrm>
        </p:spPr>
        <p:txBody>
          <a:bodyPr/>
          <a:lstStyle/>
          <a:p>
            <a:pPr lvl="1" algn="just" eaLnBrk="1" hangingPunct="1">
              <a:lnSpc>
                <a:spcPct val="90000"/>
              </a:lnSpc>
              <a:spcBef>
                <a:spcPts val="300"/>
              </a:spcBef>
              <a:spcAft>
                <a:spcPts val="300"/>
              </a:spcAft>
              <a:buFont typeface="Arial" pitchFamily="34" charset="0"/>
              <a:buChar char="•"/>
            </a:pPr>
            <a:r>
              <a:rPr lang="ru-RU" sz="1800" b="1" dirty="0">
                <a:solidFill>
                  <a:schemeClr val="tx1"/>
                </a:solidFill>
              </a:rPr>
              <a:t>Масса 1600 г, длина тела 39 см, </a:t>
            </a:r>
            <a:r>
              <a:rPr lang="ru-RU" sz="1800" b="1" dirty="0" err="1">
                <a:solidFill>
                  <a:schemeClr val="tx1"/>
                </a:solidFill>
              </a:rPr>
              <a:t>окр</a:t>
            </a:r>
            <a:r>
              <a:rPr lang="ru-RU" sz="1800" b="1" dirty="0">
                <a:solidFill>
                  <a:schemeClr val="tx1"/>
                </a:solidFill>
              </a:rPr>
              <a:t>. головы 29 см, </a:t>
            </a:r>
            <a:r>
              <a:rPr lang="ru-RU" sz="1800" b="1" dirty="0" err="1">
                <a:solidFill>
                  <a:schemeClr val="tx1"/>
                </a:solidFill>
              </a:rPr>
              <a:t>окр</a:t>
            </a:r>
            <a:r>
              <a:rPr lang="ru-RU" sz="1800" b="1" dirty="0">
                <a:solidFill>
                  <a:schemeClr val="tx1"/>
                </a:solidFill>
              </a:rPr>
              <a:t>. груди 25 см</a:t>
            </a:r>
          </a:p>
          <a:p>
            <a:pPr lvl="1" algn="just" eaLnBrk="1" hangingPunct="1">
              <a:lnSpc>
                <a:spcPct val="90000"/>
              </a:lnSpc>
              <a:spcBef>
                <a:spcPts val="300"/>
              </a:spcBef>
              <a:spcAft>
                <a:spcPts val="300"/>
              </a:spcAft>
              <a:buFont typeface="Arial" pitchFamily="34" charset="0"/>
              <a:buChar char="•"/>
            </a:pPr>
            <a:r>
              <a:rPr lang="ru-RU" sz="1800" b="1" dirty="0">
                <a:solidFill>
                  <a:schemeClr val="accent1"/>
                </a:solidFill>
              </a:rPr>
              <a:t>Оценка по шкале </a:t>
            </a:r>
            <a:r>
              <a:rPr lang="ru-RU" sz="1800" b="1" dirty="0" err="1">
                <a:solidFill>
                  <a:schemeClr val="accent1"/>
                </a:solidFill>
              </a:rPr>
              <a:t>Апгар</a:t>
            </a:r>
            <a:r>
              <a:rPr lang="ru-RU" sz="1800" b="1" dirty="0">
                <a:solidFill>
                  <a:schemeClr val="accent1"/>
                </a:solidFill>
              </a:rPr>
              <a:t> 2/3</a:t>
            </a:r>
          </a:p>
          <a:p>
            <a:pPr lvl="1" algn="just" eaLnBrk="1" hangingPunct="1">
              <a:lnSpc>
                <a:spcPct val="90000"/>
              </a:lnSpc>
              <a:spcBef>
                <a:spcPts val="300"/>
              </a:spcBef>
              <a:spcAft>
                <a:spcPts val="300"/>
              </a:spcAft>
              <a:buFont typeface="Arial" pitchFamily="34" charset="0"/>
              <a:buChar char="•"/>
            </a:pPr>
            <a:r>
              <a:rPr lang="ru-RU" sz="1800" b="1" dirty="0">
                <a:solidFill>
                  <a:schemeClr val="accent1"/>
                </a:solidFill>
              </a:rPr>
              <a:t>При рождении крика не было</a:t>
            </a:r>
          </a:p>
          <a:p>
            <a:pPr lvl="1" algn="just" eaLnBrk="1" hangingPunct="1">
              <a:lnSpc>
                <a:spcPct val="90000"/>
              </a:lnSpc>
              <a:spcBef>
                <a:spcPts val="300"/>
              </a:spcBef>
              <a:spcAft>
                <a:spcPts val="300"/>
              </a:spcAft>
              <a:buFont typeface="Arial" pitchFamily="34" charset="0"/>
              <a:buChar char="•"/>
            </a:pPr>
            <a:r>
              <a:rPr lang="ru-RU" sz="1800" dirty="0">
                <a:solidFill>
                  <a:schemeClr val="tx1"/>
                </a:solidFill>
              </a:rPr>
              <a:t>Выраженные признаки незрелости новорожденного</a:t>
            </a:r>
          </a:p>
          <a:p>
            <a:pPr lvl="1" algn="just" eaLnBrk="1" hangingPunct="1">
              <a:lnSpc>
                <a:spcPct val="90000"/>
              </a:lnSpc>
              <a:spcBef>
                <a:spcPts val="300"/>
              </a:spcBef>
              <a:spcAft>
                <a:spcPts val="300"/>
              </a:spcAft>
              <a:buFont typeface="Arial" pitchFamily="34" charset="0"/>
              <a:buChar char="•"/>
            </a:pPr>
            <a:r>
              <a:rPr lang="ru-RU" sz="1800" b="1" dirty="0">
                <a:solidFill>
                  <a:schemeClr val="tx1"/>
                </a:solidFill>
              </a:rPr>
              <a:t>На коже тела </a:t>
            </a:r>
            <a:r>
              <a:rPr lang="ru-RU" sz="1800" b="1" dirty="0">
                <a:solidFill>
                  <a:schemeClr val="accent1"/>
                </a:solidFill>
              </a:rPr>
              <a:t>множественные сливающиеся везикулы с началом формирования пустул </a:t>
            </a:r>
          </a:p>
          <a:p>
            <a:pPr lvl="1" algn="just" eaLnBrk="1" hangingPunct="1">
              <a:lnSpc>
                <a:spcPct val="90000"/>
              </a:lnSpc>
              <a:spcBef>
                <a:spcPts val="300"/>
              </a:spcBef>
              <a:spcAft>
                <a:spcPts val="300"/>
              </a:spcAft>
              <a:buFont typeface="Arial" pitchFamily="34" charset="0"/>
              <a:buChar char="•"/>
            </a:pPr>
            <a:r>
              <a:rPr lang="ru-RU" sz="1800" b="1" dirty="0">
                <a:solidFill>
                  <a:schemeClr val="tx1"/>
                </a:solidFill>
              </a:rPr>
              <a:t>Тяжесть состояния была обусловлена </a:t>
            </a:r>
            <a:r>
              <a:rPr lang="ru-RU" sz="1800" b="1" dirty="0">
                <a:solidFill>
                  <a:schemeClr val="accent1"/>
                </a:solidFill>
              </a:rPr>
              <a:t>дыхательными расстройствами, в т.ч. ДН </a:t>
            </a:r>
            <a:r>
              <a:rPr lang="en-US" sz="1800" b="1" dirty="0">
                <a:solidFill>
                  <a:schemeClr val="accent1"/>
                </a:solidFill>
              </a:rPr>
              <a:t>III</a:t>
            </a:r>
            <a:endParaRPr lang="ru-RU" sz="1800" b="1" dirty="0">
              <a:solidFill>
                <a:schemeClr val="accent1"/>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1"/>
              </a:solidFill>
            </a:endParaRPr>
          </a:p>
          <a:p>
            <a:pPr lvl="1" algn="just" eaLnBrk="1" hangingPunct="1">
              <a:lnSpc>
                <a:spcPct val="90000"/>
              </a:lnSpc>
              <a:spcBef>
                <a:spcPts val="300"/>
              </a:spcBef>
              <a:spcAft>
                <a:spcPts val="300"/>
              </a:spcAft>
              <a:buNone/>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Font typeface="Arial" pitchFamily="34" charset="0"/>
              <a:buChar char="•"/>
            </a:pPr>
            <a:endParaRPr lang="ru-RU" sz="1800" b="1" dirty="0">
              <a:solidFill>
                <a:schemeClr val="accent2">
                  <a:lumMod val="60000"/>
                  <a:lumOff val="40000"/>
                </a:schemeClr>
              </a:solidFill>
            </a:endParaRPr>
          </a:p>
          <a:p>
            <a:pPr lvl="1" algn="just" eaLnBrk="1" hangingPunct="1">
              <a:lnSpc>
                <a:spcPct val="90000"/>
              </a:lnSpc>
              <a:spcBef>
                <a:spcPts val="300"/>
              </a:spcBef>
              <a:spcAft>
                <a:spcPts val="300"/>
              </a:spcAft>
              <a:buNone/>
            </a:pPr>
            <a:endParaRPr lang="ru-RU" sz="1800" dirty="0">
              <a:solidFill>
                <a:schemeClr val="accent2">
                  <a:lumMod val="60000"/>
                  <a:lumOff val="40000"/>
                </a:schemeClr>
              </a:solidFill>
            </a:endParaRPr>
          </a:p>
          <a:p>
            <a:pPr lvl="1" algn="just" eaLnBrk="1" hangingPunct="1">
              <a:lnSpc>
                <a:spcPct val="90000"/>
              </a:lnSpc>
              <a:spcBef>
                <a:spcPts val="300"/>
              </a:spcBef>
              <a:spcAft>
                <a:spcPts val="300"/>
              </a:spcAft>
              <a:buNone/>
            </a:pPr>
            <a:r>
              <a:rPr lang="ru-RU" sz="1800" dirty="0">
                <a:solidFill>
                  <a:schemeClr val="accent2">
                    <a:lumMod val="60000"/>
                    <a:lumOff val="40000"/>
                  </a:schemeClr>
                </a:solidFill>
              </a:rPr>
              <a:t> </a:t>
            </a:r>
          </a:p>
          <a:p>
            <a:pPr lvl="1" algn="just" eaLnBrk="1" hangingPunct="1">
              <a:lnSpc>
                <a:spcPct val="90000"/>
              </a:lnSpc>
              <a:spcBef>
                <a:spcPts val="300"/>
              </a:spcBef>
              <a:spcAft>
                <a:spcPts val="300"/>
              </a:spcAft>
              <a:buNone/>
            </a:pPr>
            <a:endParaRPr lang="ru-RU" sz="1800" dirty="0">
              <a:solidFill>
                <a:schemeClr val="accent2">
                  <a:lumMod val="60000"/>
                  <a:lumOff val="40000"/>
                </a:schemeClr>
              </a:solidFill>
            </a:endParaRPr>
          </a:p>
        </p:txBody>
      </p:sp>
      <p:sp>
        <p:nvSpPr>
          <p:cNvPr id="6" name="Title 1"/>
          <p:cNvSpPr txBox="1">
            <a:spLocks/>
          </p:cNvSpPr>
          <p:nvPr/>
        </p:nvSpPr>
        <p:spPr>
          <a:xfrm>
            <a:off x="320675" y="325438"/>
            <a:ext cx="7577138" cy="676275"/>
          </a:xfrm>
          <a:prstGeom prst="rect">
            <a:avLst/>
          </a:prstGeom>
        </p:spPr>
        <p:txBody>
          <a:bodyPr/>
          <a:lstStyle/>
          <a:p>
            <a:pPr eaLnBrk="0" hangingPunct="0">
              <a:defRPr/>
            </a:pPr>
            <a:r>
              <a:rPr lang="ru-RU" sz="2200" b="1" dirty="0">
                <a:solidFill>
                  <a:schemeClr val="accent1"/>
                </a:solidFill>
                <a:latin typeface="+mj-lt"/>
                <a:ea typeface="+mj-ea"/>
                <a:cs typeface="+mj-cs"/>
              </a:rPr>
              <a:t>Клинический пример. Клиническая картина</a:t>
            </a:r>
            <a:endParaRPr lang="en-GB" sz="2200" b="1" dirty="0">
              <a:solidFill>
                <a:schemeClr val="accent1"/>
              </a:solidFill>
              <a:latin typeface="+mj-lt"/>
              <a:ea typeface="+mj-ea"/>
              <a:cs typeface="+mj-cs"/>
            </a:endParaRPr>
          </a:p>
        </p:txBody>
      </p:sp>
      <p:sp>
        <p:nvSpPr>
          <p:cNvPr id="7" name="Прямоугольник 6"/>
          <p:cNvSpPr/>
          <p:nvPr/>
        </p:nvSpPr>
        <p:spPr bwMode="auto">
          <a:xfrm>
            <a:off x="365760" y="1280160"/>
            <a:ext cx="8442960" cy="711200"/>
          </a:xfrm>
          <a:prstGeom prst="rect">
            <a:avLst/>
          </a:prstGeom>
          <a:solidFill>
            <a:schemeClr val="bg1">
              <a:lumMod val="50000"/>
            </a:schemeClr>
          </a:solidFill>
          <a:ln>
            <a:noFill/>
            <a:headEnd/>
            <a:tailEnd/>
          </a:ln>
          <a:effectLst>
            <a:outerShdw blurRad="114300" dist="38100" dir="2700000" sx="101000" sy="101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eaLnBrk="0" fontAlgn="auto" hangingPunct="0">
              <a:spcBef>
                <a:spcPts val="0"/>
              </a:spcBef>
              <a:spcAft>
                <a:spcPts val="0"/>
              </a:spcAft>
              <a:buClr>
                <a:schemeClr val="bg1"/>
              </a:buClr>
            </a:pPr>
            <a:r>
              <a:rPr lang="ru-RU" b="1" kern="0" dirty="0">
                <a:solidFill>
                  <a:srgbClr val="FFFFFF"/>
                </a:solidFill>
                <a:latin typeface="Arial"/>
              </a:rPr>
              <a:t>Родилась девочка</a:t>
            </a:r>
          </a:p>
        </p:txBody>
      </p:sp>
      <p:sp>
        <p:nvSpPr>
          <p:cNvPr id="9" name="Text Box 4"/>
          <p:cNvSpPr txBox="1">
            <a:spLocks noChangeArrowheads="1"/>
          </p:cNvSpPr>
          <p:nvPr/>
        </p:nvSpPr>
        <p:spPr bwMode="auto">
          <a:xfrm>
            <a:off x="311150" y="6340475"/>
            <a:ext cx="8488363" cy="338554"/>
          </a:xfrm>
          <a:prstGeom prst="rect">
            <a:avLst/>
          </a:prstGeom>
          <a:noFill/>
          <a:ln>
            <a:noFill/>
          </a:ln>
          <a:extLst/>
        </p:spPr>
        <p:txBody>
          <a:bodyPr>
            <a:spAutoFit/>
          </a:bodyPr>
          <a:lstStyle>
            <a:lvl1pPr eaLnBrk="0" hangingPunct="0">
              <a:defRPr sz="1500" b="1">
                <a:solidFill>
                  <a:srgbClr val="0299CD"/>
                </a:solidFill>
                <a:latin typeface="Tahoma" pitchFamily="34" charset="0"/>
                <a:cs typeface="Tahoma" pitchFamily="34" charset="0"/>
              </a:defRPr>
            </a:lvl1pPr>
            <a:lvl2pPr marL="742950" indent="-285750" eaLnBrk="0" hangingPunct="0">
              <a:defRPr sz="1500" b="1">
                <a:solidFill>
                  <a:srgbClr val="0299CD"/>
                </a:solidFill>
                <a:latin typeface="Tahoma" pitchFamily="34" charset="0"/>
                <a:cs typeface="Tahoma" pitchFamily="34" charset="0"/>
              </a:defRPr>
            </a:lvl2pPr>
            <a:lvl3pPr marL="1143000" indent="-228600" eaLnBrk="0" hangingPunct="0">
              <a:defRPr sz="1500" b="1">
                <a:solidFill>
                  <a:srgbClr val="0299CD"/>
                </a:solidFill>
                <a:latin typeface="Tahoma" pitchFamily="34" charset="0"/>
                <a:cs typeface="Tahoma" pitchFamily="34" charset="0"/>
              </a:defRPr>
            </a:lvl3pPr>
            <a:lvl4pPr marL="1600200" indent="-228600" eaLnBrk="0" hangingPunct="0">
              <a:defRPr sz="1500" b="1">
                <a:solidFill>
                  <a:srgbClr val="0299CD"/>
                </a:solidFill>
                <a:latin typeface="Tahoma" pitchFamily="34" charset="0"/>
                <a:cs typeface="Tahoma" pitchFamily="34" charset="0"/>
              </a:defRPr>
            </a:lvl4pPr>
            <a:lvl5pPr marL="2057400" indent="-228600" eaLnBrk="0" hangingPunct="0">
              <a:defRPr sz="1500" b="1">
                <a:solidFill>
                  <a:srgbClr val="0299CD"/>
                </a:solidFill>
                <a:latin typeface="Tahoma" pitchFamily="34" charset="0"/>
                <a:cs typeface="Tahoma" pitchFamily="34" charset="0"/>
              </a:defRPr>
            </a:lvl5pPr>
            <a:lvl6pPr marL="2514600" indent="-228600" eaLnBrk="0" fontAlgn="base" hangingPunct="0">
              <a:spcBef>
                <a:spcPct val="0"/>
              </a:spcBef>
              <a:spcAft>
                <a:spcPct val="0"/>
              </a:spcAft>
              <a:defRPr sz="1500" b="1">
                <a:solidFill>
                  <a:srgbClr val="0299CD"/>
                </a:solidFill>
                <a:latin typeface="Tahoma" pitchFamily="34" charset="0"/>
                <a:cs typeface="Tahoma" pitchFamily="34" charset="0"/>
              </a:defRPr>
            </a:lvl6pPr>
            <a:lvl7pPr marL="2971800" indent="-228600" eaLnBrk="0" fontAlgn="base" hangingPunct="0">
              <a:spcBef>
                <a:spcPct val="0"/>
              </a:spcBef>
              <a:spcAft>
                <a:spcPct val="0"/>
              </a:spcAft>
              <a:defRPr sz="1500" b="1">
                <a:solidFill>
                  <a:srgbClr val="0299CD"/>
                </a:solidFill>
                <a:latin typeface="Tahoma" pitchFamily="34" charset="0"/>
                <a:cs typeface="Tahoma" pitchFamily="34" charset="0"/>
              </a:defRPr>
            </a:lvl7pPr>
            <a:lvl8pPr marL="3429000" indent="-228600" eaLnBrk="0" fontAlgn="base" hangingPunct="0">
              <a:spcBef>
                <a:spcPct val="0"/>
              </a:spcBef>
              <a:spcAft>
                <a:spcPct val="0"/>
              </a:spcAft>
              <a:defRPr sz="1500" b="1">
                <a:solidFill>
                  <a:srgbClr val="0299CD"/>
                </a:solidFill>
                <a:latin typeface="Tahoma" pitchFamily="34" charset="0"/>
                <a:cs typeface="Tahoma" pitchFamily="34" charset="0"/>
              </a:defRPr>
            </a:lvl8pPr>
            <a:lvl9pPr marL="3886200" indent="-228600" eaLnBrk="0" fontAlgn="base" hangingPunct="0">
              <a:spcBef>
                <a:spcPct val="0"/>
              </a:spcBef>
              <a:spcAft>
                <a:spcPct val="0"/>
              </a:spcAft>
              <a:defRPr sz="1500" b="1">
                <a:solidFill>
                  <a:srgbClr val="0299CD"/>
                </a:solidFill>
                <a:latin typeface="Tahoma" pitchFamily="34" charset="0"/>
                <a:cs typeface="Tahoma" pitchFamily="34" charset="0"/>
              </a:defRPr>
            </a:lvl9pPr>
          </a:lstStyle>
          <a:p>
            <a:r>
              <a:rPr lang="ru-RU" sz="800" b="0" dirty="0">
                <a:solidFill>
                  <a:schemeClr val="tx1"/>
                </a:solidFill>
                <a:latin typeface="+mn-lt"/>
              </a:rPr>
              <a:t>Ю.В. </a:t>
            </a:r>
            <a:r>
              <a:rPr lang="ru-RU" sz="800" b="0" dirty="0" err="1">
                <a:solidFill>
                  <a:schemeClr val="tx1"/>
                </a:solidFill>
                <a:latin typeface="+mn-lt"/>
              </a:rPr>
              <a:t>Лобзин</a:t>
            </a:r>
            <a:r>
              <a:rPr lang="ru-RU" sz="800" b="0" dirty="0">
                <a:solidFill>
                  <a:schemeClr val="tx1"/>
                </a:solidFill>
                <a:latin typeface="+mn-lt"/>
              </a:rPr>
              <a:t>, Е.Ю. </a:t>
            </a:r>
            <a:r>
              <a:rPr lang="ru-RU" sz="800" b="0" dirty="0" err="1">
                <a:solidFill>
                  <a:schemeClr val="tx1"/>
                </a:solidFill>
                <a:latin typeface="+mn-lt"/>
              </a:rPr>
              <a:t>Скрипченко</a:t>
            </a:r>
            <a:r>
              <a:rPr lang="ru-RU" sz="800" b="0" dirty="0">
                <a:solidFill>
                  <a:schemeClr val="tx1"/>
                </a:solidFill>
                <a:latin typeface="+mn-lt"/>
              </a:rPr>
              <a:t>, В.Е. Карев, А.Б. Пальчик. Врожденная ветряная оспа: актуальность проблемы и клинический случай. РОССИЙСКИЙ ВЕСТНИК ПЕРИНАТОЛОГИИ И ПЕДИАТРИИ, 2, 2012</a:t>
            </a:r>
          </a:p>
        </p:txBody>
      </p:sp>
      <p:sp>
        <p:nvSpPr>
          <p:cNvPr id="10" name="Прямоугольник 9"/>
          <p:cNvSpPr/>
          <p:nvPr/>
        </p:nvSpPr>
        <p:spPr bwMode="auto">
          <a:xfrm>
            <a:off x="365760" y="4704080"/>
            <a:ext cx="8442960" cy="711200"/>
          </a:xfrm>
          <a:prstGeom prst="rect">
            <a:avLst/>
          </a:prstGeom>
          <a:solidFill>
            <a:schemeClr val="bg1">
              <a:lumMod val="50000"/>
            </a:schemeClr>
          </a:solidFill>
          <a:ln>
            <a:noFill/>
            <a:headEnd/>
            <a:tailEnd/>
          </a:ln>
          <a:effectLst>
            <a:outerShdw blurRad="114300" dist="38100" dir="2700000" sx="101000" sy="101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eaLnBrk="0" fontAlgn="auto" hangingPunct="0">
              <a:spcBef>
                <a:spcPts val="0"/>
              </a:spcBef>
              <a:spcAft>
                <a:spcPts val="0"/>
              </a:spcAft>
              <a:buClr>
                <a:schemeClr val="bg1"/>
              </a:buClr>
            </a:pPr>
            <a:r>
              <a:rPr lang="ru-RU" b="1" kern="0" dirty="0">
                <a:solidFill>
                  <a:srgbClr val="FFFFFF"/>
                </a:solidFill>
                <a:latin typeface="Arial"/>
              </a:rPr>
              <a:t>Реанимационные </a:t>
            </a:r>
            <a:r>
              <a:rPr lang="ru-RU" b="1" kern="0" dirty="0" err="1">
                <a:solidFill>
                  <a:srgbClr val="FFFFFF"/>
                </a:solidFill>
                <a:latin typeface="Arial"/>
              </a:rPr>
              <a:t>меропрятия</a:t>
            </a:r>
            <a:r>
              <a:rPr lang="ru-RU" b="1" kern="0" dirty="0">
                <a:solidFill>
                  <a:srgbClr val="FFFFFF"/>
                </a:solidFill>
                <a:latin typeface="Arial"/>
              </a:rPr>
              <a:t> в течение 9 часов, без эффекта</a:t>
            </a:r>
          </a:p>
          <a:p>
            <a:pPr marL="180975" indent="-180975" eaLnBrk="0" fontAlgn="auto" hangingPunct="0">
              <a:spcBef>
                <a:spcPts val="0"/>
              </a:spcBef>
              <a:spcAft>
                <a:spcPts val="0"/>
              </a:spcAft>
              <a:buClr>
                <a:schemeClr val="bg1"/>
              </a:buClr>
            </a:pPr>
            <a:r>
              <a:rPr lang="ru-RU" b="1" kern="0" dirty="0">
                <a:solidFill>
                  <a:srgbClr val="FFFFFF"/>
                </a:solidFill>
                <a:latin typeface="Arial"/>
              </a:rPr>
              <a:t>        </a:t>
            </a:r>
            <a:r>
              <a:rPr lang="ru-RU" b="1" kern="0" dirty="0">
                <a:solidFill>
                  <a:schemeClr val="accent1"/>
                </a:solidFill>
                <a:latin typeface="Arial"/>
              </a:rPr>
              <a:t>Констатирована смерть</a:t>
            </a:r>
          </a:p>
          <a:p>
            <a:pPr marL="180975" indent="-180975" eaLnBrk="0" fontAlgn="auto" hangingPunct="0">
              <a:spcBef>
                <a:spcPts val="0"/>
              </a:spcBef>
              <a:spcAft>
                <a:spcPts val="0"/>
              </a:spcAft>
              <a:buClr>
                <a:schemeClr val="bg1"/>
              </a:buClr>
            </a:pPr>
            <a:endParaRPr lang="ru-RU" b="1" kern="0" dirty="0">
              <a:solidFill>
                <a:srgbClr val="FFFFFF"/>
              </a:solidFill>
              <a:latin typeface="Arial"/>
            </a:endParaRPr>
          </a:p>
        </p:txBody>
      </p:sp>
      <p:sp>
        <p:nvSpPr>
          <p:cNvPr id="12" name="Штриховая стрелка вправо 11"/>
          <p:cNvSpPr/>
          <p:nvPr/>
        </p:nvSpPr>
        <p:spPr bwMode="auto">
          <a:xfrm>
            <a:off x="497840" y="5120640"/>
            <a:ext cx="325120" cy="132080"/>
          </a:xfrm>
          <a:prstGeom prst="stripedRightArrow">
            <a:avLst/>
          </a:prstGeom>
          <a:solidFill>
            <a:schemeClr val="accent1"/>
          </a:solidFill>
          <a:ln>
            <a:noFill/>
            <a:headEnd/>
            <a:tailEnd/>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ru-RU" sz="1200" b="1" kern="0" dirty="0" err="1">
              <a:solidFill>
                <a:srgbClr val="FFFFFF"/>
              </a:solidFill>
              <a:latin typeface="Arial"/>
            </a:endParaRPr>
          </a:p>
        </p:txBody>
      </p:sp>
    </p:spTree>
    <p:extLst>
      <p:ext uri="{BB962C8B-B14F-4D97-AF65-F5344CB8AC3E}">
        <p14:creationId xmlns:p14="http://schemas.microsoft.com/office/powerpoint/2010/main" val="378471018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675" y="325438"/>
            <a:ext cx="7577138" cy="676275"/>
          </a:xfrm>
          <a:prstGeom prst="rect">
            <a:avLst/>
          </a:prstGeom>
        </p:spPr>
        <p:txBody>
          <a:bodyPr/>
          <a:lstStyle/>
          <a:p>
            <a:pPr eaLnBrk="0" hangingPunct="0">
              <a:defRPr/>
            </a:pPr>
            <a:r>
              <a:rPr lang="ru-RU" sz="2200" b="1" dirty="0">
                <a:solidFill>
                  <a:schemeClr val="accent1"/>
                </a:solidFill>
                <a:latin typeface="+mj-lt"/>
                <a:ea typeface="+mj-ea"/>
                <a:cs typeface="+mj-cs"/>
              </a:rPr>
              <a:t>Клинический пример. Патоморфологическая картина </a:t>
            </a:r>
            <a:endParaRPr lang="en-GB" sz="2200" b="1" dirty="0">
              <a:solidFill>
                <a:schemeClr val="accent1"/>
              </a:solidFill>
              <a:latin typeface="+mj-lt"/>
              <a:ea typeface="+mj-ea"/>
              <a:cs typeface="+mj-cs"/>
            </a:endParaRPr>
          </a:p>
        </p:txBody>
      </p:sp>
      <p:sp>
        <p:nvSpPr>
          <p:cNvPr id="7" name="Прямоугольник 6"/>
          <p:cNvSpPr/>
          <p:nvPr/>
        </p:nvSpPr>
        <p:spPr bwMode="auto">
          <a:xfrm>
            <a:off x="365760" y="1280160"/>
            <a:ext cx="8442960" cy="508000"/>
          </a:xfrm>
          <a:prstGeom prst="rect">
            <a:avLst/>
          </a:prstGeom>
          <a:solidFill>
            <a:schemeClr val="bg1">
              <a:lumMod val="50000"/>
            </a:schemeClr>
          </a:solidFill>
          <a:ln>
            <a:noFill/>
            <a:headEnd/>
            <a:tailEnd/>
          </a:ln>
          <a:effectLst>
            <a:outerShdw blurRad="114300" dist="38100" dir="2700000" sx="101000" sy="101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eaLnBrk="0" fontAlgn="auto" hangingPunct="0">
              <a:spcBef>
                <a:spcPts val="0"/>
              </a:spcBef>
              <a:spcAft>
                <a:spcPts val="0"/>
              </a:spcAft>
              <a:buClr>
                <a:schemeClr val="bg1"/>
              </a:buClr>
            </a:pPr>
            <a:r>
              <a:rPr lang="ru-RU" b="1" kern="0" dirty="0">
                <a:solidFill>
                  <a:srgbClr val="FFFFFF"/>
                </a:solidFill>
                <a:latin typeface="Arial"/>
              </a:rPr>
              <a:t>Исследование органов и систем </a:t>
            </a:r>
          </a:p>
        </p:txBody>
      </p:sp>
      <p:sp>
        <p:nvSpPr>
          <p:cNvPr id="9" name="Text Box 4"/>
          <p:cNvSpPr txBox="1">
            <a:spLocks noChangeArrowheads="1"/>
          </p:cNvSpPr>
          <p:nvPr/>
        </p:nvSpPr>
        <p:spPr bwMode="auto">
          <a:xfrm>
            <a:off x="227454" y="6498038"/>
            <a:ext cx="8488363" cy="338554"/>
          </a:xfrm>
          <a:prstGeom prst="rect">
            <a:avLst/>
          </a:prstGeom>
          <a:noFill/>
          <a:ln>
            <a:noFill/>
          </a:ln>
          <a:extLst/>
        </p:spPr>
        <p:txBody>
          <a:bodyPr>
            <a:spAutoFit/>
          </a:bodyPr>
          <a:lstStyle>
            <a:lvl1pPr eaLnBrk="0" hangingPunct="0">
              <a:defRPr sz="1500" b="1">
                <a:solidFill>
                  <a:srgbClr val="0299CD"/>
                </a:solidFill>
                <a:latin typeface="Tahoma" pitchFamily="34" charset="0"/>
                <a:cs typeface="Tahoma" pitchFamily="34" charset="0"/>
              </a:defRPr>
            </a:lvl1pPr>
            <a:lvl2pPr marL="742950" indent="-285750" eaLnBrk="0" hangingPunct="0">
              <a:defRPr sz="1500" b="1">
                <a:solidFill>
                  <a:srgbClr val="0299CD"/>
                </a:solidFill>
                <a:latin typeface="Tahoma" pitchFamily="34" charset="0"/>
                <a:cs typeface="Tahoma" pitchFamily="34" charset="0"/>
              </a:defRPr>
            </a:lvl2pPr>
            <a:lvl3pPr marL="1143000" indent="-228600" eaLnBrk="0" hangingPunct="0">
              <a:defRPr sz="1500" b="1">
                <a:solidFill>
                  <a:srgbClr val="0299CD"/>
                </a:solidFill>
                <a:latin typeface="Tahoma" pitchFamily="34" charset="0"/>
                <a:cs typeface="Tahoma" pitchFamily="34" charset="0"/>
              </a:defRPr>
            </a:lvl3pPr>
            <a:lvl4pPr marL="1600200" indent="-228600" eaLnBrk="0" hangingPunct="0">
              <a:defRPr sz="1500" b="1">
                <a:solidFill>
                  <a:srgbClr val="0299CD"/>
                </a:solidFill>
                <a:latin typeface="Tahoma" pitchFamily="34" charset="0"/>
                <a:cs typeface="Tahoma" pitchFamily="34" charset="0"/>
              </a:defRPr>
            </a:lvl4pPr>
            <a:lvl5pPr marL="2057400" indent="-228600" eaLnBrk="0" hangingPunct="0">
              <a:defRPr sz="1500" b="1">
                <a:solidFill>
                  <a:srgbClr val="0299CD"/>
                </a:solidFill>
                <a:latin typeface="Tahoma" pitchFamily="34" charset="0"/>
                <a:cs typeface="Tahoma" pitchFamily="34" charset="0"/>
              </a:defRPr>
            </a:lvl5pPr>
            <a:lvl6pPr marL="2514600" indent="-228600" eaLnBrk="0" fontAlgn="base" hangingPunct="0">
              <a:spcBef>
                <a:spcPct val="0"/>
              </a:spcBef>
              <a:spcAft>
                <a:spcPct val="0"/>
              </a:spcAft>
              <a:defRPr sz="1500" b="1">
                <a:solidFill>
                  <a:srgbClr val="0299CD"/>
                </a:solidFill>
                <a:latin typeface="Tahoma" pitchFamily="34" charset="0"/>
                <a:cs typeface="Tahoma" pitchFamily="34" charset="0"/>
              </a:defRPr>
            </a:lvl6pPr>
            <a:lvl7pPr marL="2971800" indent="-228600" eaLnBrk="0" fontAlgn="base" hangingPunct="0">
              <a:spcBef>
                <a:spcPct val="0"/>
              </a:spcBef>
              <a:spcAft>
                <a:spcPct val="0"/>
              </a:spcAft>
              <a:defRPr sz="1500" b="1">
                <a:solidFill>
                  <a:srgbClr val="0299CD"/>
                </a:solidFill>
                <a:latin typeface="Tahoma" pitchFamily="34" charset="0"/>
                <a:cs typeface="Tahoma" pitchFamily="34" charset="0"/>
              </a:defRPr>
            </a:lvl7pPr>
            <a:lvl8pPr marL="3429000" indent="-228600" eaLnBrk="0" fontAlgn="base" hangingPunct="0">
              <a:spcBef>
                <a:spcPct val="0"/>
              </a:spcBef>
              <a:spcAft>
                <a:spcPct val="0"/>
              </a:spcAft>
              <a:defRPr sz="1500" b="1">
                <a:solidFill>
                  <a:srgbClr val="0299CD"/>
                </a:solidFill>
                <a:latin typeface="Tahoma" pitchFamily="34" charset="0"/>
                <a:cs typeface="Tahoma" pitchFamily="34" charset="0"/>
              </a:defRPr>
            </a:lvl8pPr>
            <a:lvl9pPr marL="3886200" indent="-228600" eaLnBrk="0" fontAlgn="base" hangingPunct="0">
              <a:spcBef>
                <a:spcPct val="0"/>
              </a:spcBef>
              <a:spcAft>
                <a:spcPct val="0"/>
              </a:spcAft>
              <a:defRPr sz="1500" b="1">
                <a:solidFill>
                  <a:srgbClr val="0299CD"/>
                </a:solidFill>
                <a:latin typeface="Tahoma" pitchFamily="34" charset="0"/>
                <a:cs typeface="Tahoma" pitchFamily="34" charset="0"/>
              </a:defRPr>
            </a:lvl9pPr>
          </a:lstStyle>
          <a:p>
            <a:r>
              <a:rPr lang="ru-RU" sz="800" b="0" dirty="0">
                <a:solidFill>
                  <a:schemeClr val="tx1"/>
                </a:solidFill>
                <a:latin typeface="+mn-lt"/>
              </a:rPr>
              <a:t>Ю.В. </a:t>
            </a:r>
            <a:r>
              <a:rPr lang="ru-RU" sz="800" b="0" dirty="0" err="1">
                <a:solidFill>
                  <a:schemeClr val="tx1"/>
                </a:solidFill>
                <a:latin typeface="+mn-lt"/>
              </a:rPr>
              <a:t>Лобзин</a:t>
            </a:r>
            <a:r>
              <a:rPr lang="ru-RU" sz="800" b="0" dirty="0">
                <a:solidFill>
                  <a:schemeClr val="tx1"/>
                </a:solidFill>
                <a:latin typeface="+mn-lt"/>
              </a:rPr>
              <a:t>, Е.Ю. </a:t>
            </a:r>
            <a:r>
              <a:rPr lang="ru-RU" sz="800" b="0" dirty="0" err="1">
                <a:solidFill>
                  <a:schemeClr val="tx1"/>
                </a:solidFill>
                <a:latin typeface="+mn-lt"/>
              </a:rPr>
              <a:t>Скрипченко</a:t>
            </a:r>
            <a:r>
              <a:rPr lang="ru-RU" sz="800" b="0" dirty="0">
                <a:solidFill>
                  <a:schemeClr val="tx1"/>
                </a:solidFill>
                <a:latin typeface="+mn-lt"/>
              </a:rPr>
              <a:t>, В.Е. Карев, А.Б. Пальчик. Врожденная ветряная оспа: актуальность проблемы и клинический случай. РОССИЙСКИЙ ВЕСТНИК ПЕРИНАТОЛОГИИ И ПЕДИАТРИИ, 2, 2012</a:t>
            </a:r>
          </a:p>
        </p:txBody>
      </p:sp>
      <p:graphicFrame>
        <p:nvGraphicFramePr>
          <p:cNvPr id="11" name="Схема 10"/>
          <p:cNvGraphicFramePr/>
          <p:nvPr/>
        </p:nvGraphicFramePr>
        <p:xfrm>
          <a:off x="287454" y="1823100"/>
          <a:ext cx="6390640" cy="46177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p:cNvSpPr txBox="1"/>
          <p:nvPr/>
        </p:nvSpPr>
        <p:spPr>
          <a:xfrm>
            <a:off x="4471636" y="3523791"/>
            <a:ext cx="3311913" cy="735980"/>
          </a:xfrm>
          <a:prstGeom prst="rect">
            <a:avLst/>
          </a:prstGeom>
          <a:noFill/>
        </p:spPr>
        <p:txBody>
          <a:bodyPr wrap="square" lIns="0" tIns="0" rIns="0" bIns="0" rtlCol="0">
            <a:noAutofit/>
          </a:bodyPr>
          <a:lstStyle/>
          <a:p>
            <a:pPr>
              <a:buClr>
                <a:schemeClr val="tx1"/>
              </a:buClr>
            </a:pPr>
            <a:r>
              <a:rPr lang="ru-RU" sz="2000" b="1" u="sng" dirty="0"/>
              <a:t>Вирусный гепатит</a:t>
            </a:r>
          </a:p>
        </p:txBody>
      </p:sp>
      <p:sp>
        <p:nvSpPr>
          <p:cNvPr id="13" name="TextBox 12"/>
          <p:cNvSpPr txBox="1"/>
          <p:nvPr/>
        </p:nvSpPr>
        <p:spPr>
          <a:xfrm>
            <a:off x="4055324" y="2014655"/>
            <a:ext cx="4821046" cy="735980"/>
          </a:xfrm>
          <a:prstGeom prst="rect">
            <a:avLst/>
          </a:prstGeom>
          <a:noFill/>
        </p:spPr>
        <p:txBody>
          <a:bodyPr wrap="square" lIns="0" tIns="0" rIns="0" bIns="0" rtlCol="0">
            <a:noAutofit/>
          </a:bodyPr>
          <a:lstStyle/>
          <a:p>
            <a:pPr>
              <a:buClr>
                <a:schemeClr val="tx1"/>
              </a:buClr>
            </a:pPr>
            <a:r>
              <a:rPr lang="ru-RU" sz="2000" b="1" u="sng" dirty="0"/>
              <a:t>Внутриутробная пневмония</a:t>
            </a:r>
          </a:p>
          <a:p>
            <a:pPr>
              <a:buClr>
                <a:schemeClr val="tx1"/>
              </a:buClr>
            </a:pPr>
            <a:r>
              <a:rPr lang="ru-RU" sz="2000" b="1" u="sng" dirty="0"/>
              <a:t>Респираторный </a:t>
            </a:r>
            <a:r>
              <a:rPr lang="ru-RU" sz="2000" b="1" u="sng" dirty="0" err="1"/>
              <a:t>дистресс-синдром</a:t>
            </a:r>
            <a:r>
              <a:rPr lang="ru-RU" sz="2000" b="1" u="sng" dirty="0"/>
              <a:t> </a:t>
            </a:r>
          </a:p>
        </p:txBody>
      </p:sp>
      <p:sp>
        <p:nvSpPr>
          <p:cNvPr id="15" name="TextBox 14"/>
          <p:cNvSpPr txBox="1"/>
          <p:nvPr/>
        </p:nvSpPr>
        <p:spPr>
          <a:xfrm>
            <a:off x="6768790" y="3657600"/>
            <a:ext cx="1483112" cy="1003610"/>
          </a:xfrm>
          <a:prstGeom prst="rect">
            <a:avLst/>
          </a:prstGeom>
          <a:noFill/>
        </p:spPr>
        <p:txBody>
          <a:bodyPr wrap="square" lIns="0" tIns="0" rIns="0" bIns="0" rtlCol="0">
            <a:noAutofit/>
          </a:bodyPr>
          <a:lstStyle/>
          <a:p>
            <a:pPr>
              <a:buClr>
                <a:schemeClr val="tx1"/>
              </a:buClr>
            </a:pPr>
            <a:endParaRPr lang="ru-RU" sz="1600" dirty="0"/>
          </a:p>
        </p:txBody>
      </p:sp>
      <p:sp>
        <p:nvSpPr>
          <p:cNvPr id="17" name="TextBox 16"/>
          <p:cNvSpPr txBox="1"/>
          <p:nvPr/>
        </p:nvSpPr>
        <p:spPr>
          <a:xfrm>
            <a:off x="4378709" y="4958575"/>
            <a:ext cx="3482898" cy="735980"/>
          </a:xfrm>
          <a:prstGeom prst="rect">
            <a:avLst/>
          </a:prstGeom>
          <a:noFill/>
        </p:spPr>
        <p:txBody>
          <a:bodyPr wrap="square" lIns="0" tIns="0" rIns="0" bIns="0" rtlCol="0">
            <a:noAutofit/>
          </a:bodyPr>
          <a:lstStyle/>
          <a:p>
            <a:pPr>
              <a:buClr>
                <a:schemeClr val="tx1"/>
              </a:buClr>
            </a:pPr>
            <a:r>
              <a:rPr lang="ru-RU" sz="2000" b="1" u="sng" dirty="0"/>
              <a:t> Вирусный энцефалит</a:t>
            </a:r>
          </a:p>
        </p:txBody>
      </p:sp>
      <p:sp>
        <p:nvSpPr>
          <p:cNvPr id="18" name="Овал 17"/>
          <p:cNvSpPr/>
          <p:nvPr/>
        </p:nvSpPr>
        <p:spPr bwMode="auto">
          <a:xfrm>
            <a:off x="1271239" y="3869473"/>
            <a:ext cx="512956" cy="579864"/>
          </a:xfrm>
          <a:prstGeom prst="ellipse">
            <a:avLst/>
          </a:prstGeom>
          <a:solidFill>
            <a:schemeClr val="accent1"/>
          </a:solidFill>
          <a:ln>
            <a:no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fontAlgn="auto" hangingPunct="0">
              <a:spcBef>
                <a:spcPts val="0"/>
              </a:spcBef>
              <a:spcAft>
                <a:spcPts val="0"/>
              </a:spcAft>
              <a:buClr>
                <a:schemeClr val="bg1"/>
              </a:buClr>
              <a:buFont typeface="Arial" pitchFamily="34" charset="0"/>
              <a:buChar char="–"/>
            </a:pPr>
            <a:endParaRPr lang="ru-RU" sz="1200" b="1" kern="0" dirty="0" err="1">
              <a:solidFill>
                <a:srgbClr val="FFFFFF"/>
              </a:solidFill>
              <a:latin typeface="Arial"/>
            </a:endParaRPr>
          </a:p>
        </p:txBody>
      </p:sp>
      <p:sp>
        <p:nvSpPr>
          <p:cNvPr id="16" name="Прямоугольник 15"/>
          <p:cNvSpPr/>
          <p:nvPr/>
        </p:nvSpPr>
        <p:spPr>
          <a:xfrm>
            <a:off x="468349" y="3507278"/>
            <a:ext cx="2107582" cy="1323439"/>
          </a:xfrm>
          <a:prstGeom prst="rect">
            <a:avLst/>
          </a:prstGeom>
        </p:spPr>
        <p:txBody>
          <a:bodyPr wrap="square">
            <a:spAutoFit/>
          </a:bodyPr>
          <a:lstStyle/>
          <a:p>
            <a:pPr marL="180975" indent="-180975" algn="ctr" eaLnBrk="0" fontAlgn="auto" hangingPunct="0">
              <a:spcBef>
                <a:spcPts val="0"/>
              </a:spcBef>
              <a:spcAft>
                <a:spcPts val="0"/>
              </a:spcAft>
              <a:buClr>
                <a:schemeClr val="bg1"/>
              </a:buClr>
            </a:pPr>
            <a:r>
              <a:rPr lang="ru-RU" sz="2000" b="1" kern="0" dirty="0" err="1">
                <a:solidFill>
                  <a:srgbClr val="FFFFFF"/>
                </a:solidFill>
              </a:rPr>
              <a:t>Полиорганное</a:t>
            </a:r>
            <a:r>
              <a:rPr lang="ru-RU" sz="2000" b="1" kern="0" dirty="0">
                <a:solidFill>
                  <a:srgbClr val="FFFFFF"/>
                </a:solidFill>
              </a:rPr>
              <a:t> поражение, обусловлен</a:t>
            </a:r>
            <a:r>
              <a:rPr lang="en-US" sz="2000" b="1" kern="0" dirty="0">
                <a:solidFill>
                  <a:srgbClr val="FFFFFF"/>
                </a:solidFill>
              </a:rPr>
              <a:t>-</a:t>
            </a:r>
            <a:r>
              <a:rPr lang="ru-RU" sz="2000" b="1" kern="0" dirty="0" err="1">
                <a:solidFill>
                  <a:srgbClr val="FFFFFF"/>
                </a:solidFill>
              </a:rPr>
              <a:t>ное</a:t>
            </a:r>
            <a:r>
              <a:rPr lang="ru-RU" sz="2000" b="1" kern="0" dirty="0">
                <a:solidFill>
                  <a:srgbClr val="FFFFFF"/>
                </a:solidFill>
              </a:rPr>
              <a:t> </a:t>
            </a:r>
            <a:r>
              <a:rPr lang="en-US" sz="2000" b="1" kern="0" dirty="0">
                <a:solidFill>
                  <a:srgbClr val="FFFFFF"/>
                </a:solidFill>
              </a:rPr>
              <a:t>VZ*</a:t>
            </a:r>
            <a:endParaRPr lang="ru-RU" sz="2000" b="1" kern="0" dirty="0" err="1">
              <a:solidFill>
                <a:srgbClr val="FFFFFF"/>
              </a:solidFill>
            </a:endParaRPr>
          </a:p>
        </p:txBody>
      </p:sp>
      <p:sp>
        <p:nvSpPr>
          <p:cNvPr id="2050" name="Rectangle 2"/>
          <p:cNvSpPr>
            <a:spLocks noChangeArrowheads="1"/>
          </p:cNvSpPr>
          <p:nvPr/>
        </p:nvSpPr>
        <p:spPr bwMode="auto">
          <a:xfrm>
            <a:off x="323385" y="5845458"/>
            <a:ext cx="8820615" cy="73866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effectLst/>
                <a:latin typeface="UICTFontTextStyleBody"/>
                <a:ea typeface="Times New Roman" pitchFamily="18" charset="0"/>
                <a:cs typeface="Times New Roman" pitchFamily="18" charset="0"/>
              </a:rPr>
              <a:t>*</a:t>
            </a:r>
            <a:r>
              <a:rPr kumimoji="0" lang="ru-RU" sz="1400" b="1" i="0" u="none" strike="noStrike" cap="none" normalizeH="0" baseline="0" dirty="0">
                <a:ln>
                  <a:noFill/>
                </a:ln>
                <a:effectLst/>
                <a:latin typeface="UICTFontTextStyleBody"/>
                <a:ea typeface="Times New Roman" pitchFamily="18" charset="0"/>
                <a:cs typeface="Times New Roman" pitchFamily="18" charset="0"/>
              </a:rPr>
              <a:t>Экспрессия вируса определена в клетках кожных покровов, клетках эпителия сегментарный бронхов, печен</a:t>
            </a:r>
            <a:r>
              <a:rPr lang="ru-RU" sz="1400" b="1" dirty="0">
                <a:latin typeface="UICTFontTextStyleBody"/>
                <a:ea typeface="Times New Roman" pitchFamily="18" charset="0"/>
                <a:cs typeface="Times New Roman" pitchFamily="18" charset="0"/>
              </a:rPr>
              <a:t>и</a:t>
            </a:r>
            <a:r>
              <a:rPr kumimoji="0" lang="ru-RU" sz="1400" b="1" i="0" u="none" strike="noStrike" cap="none" normalizeH="0" baseline="0" dirty="0">
                <a:ln>
                  <a:noFill/>
                </a:ln>
                <a:effectLst/>
                <a:latin typeface="UICTFontTextStyleBody"/>
                <a:ea typeface="Times New Roman" pitchFamily="18" charset="0"/>
                <a:cs typeface="Times New Roman" pitchFamily="18" charset="0"/>
              </a:rPr>
              <a:t>, тимуса, сосудов коры ГМ, нейронах ГМ, висцеральных ганглиях</a:t>
            </a:r>
            <a:endParaRPr kumimoji="0" lang="ru-RU" sz="1400" b="1" i="0" u="none" strike="noStrike" cap="none" normalizeH="0" baseline="0" dirty="0">
              <a:ln>
                <a:noFill/>
              </a:ln>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400" b="1" i="0" u="none" strike="noStrike" cap="none" normalizeH="0" baseline="0" dirty="0">
              <a:ln>
                <a:noFill/>
              </a:ln>
              <a:effectLst/>
              <a:latin typeface="Arial" pitchFamily="34" charset="0"/>
              <a:cs typeface="Arial" pitchFamily="34" charset="0"/>
            </a:endParaRPr>
          </a:p>
        </p:txBody>
      </p:sp>
      <p:sp>
        <p:nvSpPr>
          <p:cNvPr id="19" name="TextBox 18"/>
          <p:cNvSpPr txBox="1"/>
          <p:nvPr/>
        </p:nvSpPr>
        <p:spPr>
          <a:xfrm>
            <a:off x="405941" y="5619698"/>
            <a:ext cx="2480680" cy="292026"/>
          </a:xfrm>
          <a:prstGeom prst="rect">
            <a:avLst/>
          </a:prstGeom>
          <a:noFill/>
        </p:spPr>
        <p:txBody>
          <a:bodyPr wrap="none" lIns="0" tIns="0" rIns="0" bIns="0" rtlCol="0">
            <a:noAutofit/>
          </a:bodyPr>
          <a:lstStyle/>
          <a:p>
            <a:pPr>
              <a:buClr>
                <a:schemeClr val="tx1"/>
              </a:buClr>
            </a:pPr>
            <a:r>
              <a:rPr lang="ru-RU" sz="1600"/>
              <a:t> </a:t>
            </a:r>
            <a:r>
              <a:rPr lang="en-US" sz="1000" dirty="0"/>
              <a:t>VZ</a:t>
            </a:r>
            <a:r>
              <a:rPr lang="ru-RU" sz="1000" dirty="0"/>
              <a:t>- варицелла зостер</a:t>
            </a:r>
          </a:p>
        </p:txBody>
      </p:sp>
    </p:spTree>
    <p:extLst>
      <p:ext uri="{BB962C8B-B14F-4D97-AF65-F5344CB8AC3E}">
        <p14:creationId xmlns:p14="http://schemas.microsoft.com/office/powerpoint/2010/main" val="36317656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20675" y="325438"/>
            <a:ext cx="7577138" cy="676275"/>
          </a:xfrm>
          <a:prstGeom prst="rect">
            <a:avLst/>
          </a:prstGeom>
        </p:spPr>
        <p:txBody>
          <a:bodyPr/>
          <a:lstStyle/>
          <a:p>
            <a:pPr eaLnBrk="0" hangingPunct="0">
              <a:defRPr/>
            </a:pPr>
            <a:r>
              <a:rPr lang="ru-RU" sz="2200" b="1" dirty="0">
                <a:solidFill>
                  <a:schemeClr val="accent1"/>
                </a:solidFill>
                <a:latin typeface="+mj-lt"/>
                <a:ea typeface="+mj-ea"/>
                <a:cs typeface="+mj-cs"/>
              </a:rPr>
              <a:t>Клинический пример. Диагноз  </a:t>
            </a:r>
            <a:endParaRPr lang="en-GB" sz="2200" b="1" dirty="0">
              <a:solidFill>
                <a:schemeClr val="accent1"/>
              </a:solidFill>
              <a:latin typeface="+mj-lt"/>
              <a:ea typeface="+mj-ea"/>
              <a:cs typeface="+mj-cs"/>
            </a:endParaRPr>
          </a:p>
        </p:txBody>
      </p:sp>
      <p:sp>
        <p:nvSpPr>
          <p:cNvPr id="7" name="Прямоугольник 6"/>
          <p:cNvSpPr/>
          <p:nvPr/>
        </p:nvSpPr>
        <p:spPr bwMode="auto">
          <a:xfrm>
            <a:off x="365760" y="1280159"/>
            <a:ext cx="8442960" cy="1306924"/>
          </a:xfrm>
          <a:prstGeom prst="rect">
            <a:avLst/>
          </a:prstGeom>
          <a:solidFill>
            <a:schemeClr val="bg1">
              <a:lumMod val="50000"/>
            </a:schemeClr>
          </a:solidFill>
          <a:ln>
            <a:noFill/>
            <a:headEnd/>
            <a:tailEnd/>
          </a:ln>
          <a:effectLst>
            <a:outerShdw blurRad="114300" dist="38100" dir="2700000" sx="101000" sy="101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eaLnBrk="0" fontAlgn="auto" hangingPunct="0">
              <a:spcBef>
                <a:spcPts val="0"/>
              </a:spcBef>
              <a:spcAft>
                <a:spcPts val="0"/>
              </a:spcAft>
              <a:buClr>
                <a:schemeClr val="bg1"/>
              </a:buClr>
            </a:pPr>
            <a:r>
              <a:rPr lang="ru-RU" b="1" kern="0" dirty="0">
                <a:solidFill>
                  <a:srgbClr val="FFFFFF"/>
                </a:solidFill>
                <a:latin typeface="Arial"/>
              </a:rPr>
              <a:t>На основании  клинических данных, данных лабораторных и патоморфологических  исследований следует констатировать синдром врожденной ветряной оспы, осложнения на фоне которой привели к </a:t>
            </a:r>
            <a:r>
              <a:rPr lang="ru-RU" b="1" u="sng" kern="0" dirty="0">
                <a:solidFill>
                  <a:srgbClr val="FFFFFF"/>
                </a:solidFill>
                <a:latin typeface="Arial"/>
              </a:rPr>
              <a:t>смерти новорожденного</a:t>
            </a:r>
          </a:p>
        </p:txBody>
      </p:sp>
      <p:sp>
        <p:nvSpPr>
          <p:cNvPr id="9" name="Text Box 4"/>
          <p:cNvSpPr txBox="1">
            <a:spLocks noChangeArrowheads="1"/>
          </p:cNvSpPr>
          <p:nvPr/>
        </p:nvSpPr>
        <p:spPr bwMode="auto">
          <a:xfrm>
            <a:off x="310197" y="6414845"/>
            <a:ext cx="8488363" cy="338554"/>
          </a:xfrm>
          <a:prstGeom prst="rect">
            <a:avLst/>
          </a:prstGeom>
          <a:noFill/>
          <a:ln>
            <a:noFill/>
          </a:ln>
          <a:extLst/>
        </p:spPr>
        <p:txBody>
          <a:bodyPr>
            <a:spAutoFit/>
          </a:bodyPr>
          <a:lstStyle>
            <a:lvl1pPr eaLnBrk="0" hangingPunct="0">
              <a:defRPr sz="1500" b="1">
                <a:solidFill>
                  <a:srgbClr val="0299CD"/>
                </a:solidFill>
                <a:latin typeface="Tahoma" pitchFamily="34" charset="0"/>
                <a:cs typeface="Tahoma" pitchFamily="34" charset="0"/>
              </a:defRPr>
            </a:lvl1pPr>
            <a:lvl2pPr marL="742950" indent="-285750" eaLnBrk="0" hangingPunct="0">
              <a:defRPr sz="1500" b="1">
                <a:solidFill>
                  <a:srgbClr val="0299CD"/>
                </a:solidFill>
                <a:latin typeface="Tahoma" pitchFamily="34" charset="0"/>
                <a:cs typeface="Tahoma" pitchFamily="34" charset="0"/>
              </a:defRPr>
            </a:lvl2pPr>
            <a:lvl3pPr marL="1143000" indent="-228600" eaLnBrk="0" hangingPunct="0">
              <a:defRPr sz="1500" b="1">
                <a:solidFill>
                  <a:srgbClr val="0299CD"/>
                </a:solidFill>
                <a:latin typeface="Tahoma" pitchFamily="34" charset="0"/>
                <a:cs typeface="Tahoma" pitchFamily="34" charset="0"/>
              </a:defRPr>
            </a:lvl3pPr>
            <a:lvl4pPr marL="1600200" indent="-228600" eaLnBrk="0" hangingPunct="0">
              <a:defRPr sz="1500" b="1">
                <a:solidFill>
                  <a:srgbClr val="0299CD"/>
                </a:solidFill>
                <a:latin typeface="Tahoma" pitchFamily="34" charset="0"/>
                <a:cs typeface="Tahoma" pitchFamily="34" charset="0"/>
              </a:defRPr>
            </a:lvl4pPr>
            <a:lvl5pPr marL="2057400" indent="-228600" eaLnBrk="0" hangingPunct="0">
              <a:defRPr sz="1500" b="1">
                <a:solidFill>
                  <a:srgbClr val="0299CD"/>
                </a:solidFill>
                <a:latin typeface="Tahoma" pitchFamily="34" charset="0"/>
                <a:cs typeface="Tahoma" pitchFamily="34" charset="0"/>
              </a:defRPr>
            </a:lvl5pPr>
            <a:lvl6pPr marL="2514600" indent="-228600" eaLnBrk="0" fontAlgn="base" hangingPunct="0">
              <a:spcBef>
                <a:spcPct val="0"/>
              </a:spcBef>
              <a:spcAft>
                <a:spcPct val="0"/>
              </a:spcAft>
              <a:defRPr sz="1500" b="1">
                <a:solidFill>
                  <a:srgbClr val="0299CD"/>
                </a:solidFill>
                <a:latin typeface="Tahoma" pitchFamily="34" charset="0"/>
                <a:cs typeface="Tahoma" pitchFamily="34" charset="0"/>
              </a:defRPr>
            </a:lvl6pPr>
            <a:lvl7pPr marL="2971800" indent="-228600" eaLnBrk="0" fontAlgn="base" hangingPunct="0">
              <a:spcBef>
                <a:spcPct val="0"/>
              </a:spcBef>
              <a:spcAft>
                <a:spcPct val="0"/>
              </a:spcAft>
              <a:defRPr sz="1500" b="1">
                <a:solidFill>
                  <a:srgbClr val="0299CD"/>
                </a:solidFill>
                <a:latin typeface="Tahoma" pitchFamily="34" charset="0"/>
                <a:cs typeface="Tahoma" pitchFamily="34" charset="0"/>
              </a:defRPr>
            </a:lvl7pPr>
            <a:lvl8pPr marL="3429000" indent="-228600" eaLnBrk="0" fontAlgn="base" hangingPunct="0">
              <a:spcBef>
                <a:spcPct val="0"/>
              </a:spcBef>
              <a:spcAft>
                <a:spcPct val="0"/>
              </a:spcAft>
              <a:defRPr sz="1500" b="1">
                <a:solidFill>
                  <a:srgbClr val="0299CD"/>
                </a:solidFill>
                <a:latin typeface="Tahoma" pitchFamily="34" charset="0"/>
                <a:cs typeface="Tahoma" pitchFamily="34" charset="0"/>
              </a:defRPr>
            </a:lvl8pPr>
            <a:lvl9pPr marL="3886200" indent="-228600" eaLnBrk="0" fontAlgn="base" hangingPunct="0">
              <a:spcBef>
                <a:spcPct val="0"/>
              </a:spcBef>
              <a:spcAft>
                <a:spcPct val="0"/>
              </a:spcAft>
              <a:defRPr sz="1500" b="1">
                <a:solidFill>
                  <a:srgbClr val="0299CD"/>
                </a:solidFill>
                <a:latin typeface="Tahoma" pitchFamily="34" charset="0"/>
                <a:cs typeface="Tahoma" pitchFamily="34" charset="0"/>
              </a:defRPr>
            </a:lvl9pPr>
          </a:lstStyle>
          <a:p>
            <a:r>
              <a:rPr lang="ru-RU" sz="800" b="0" dirty="0">
                <a:solidFill>
                  <a:schemeClr val="tx1"/>
                </a:solidFill>
                <a:latin typeface="+mn-lt"/>
              </a:rPr>
              <a:t>Ю.В. </a:t>
            </a:r>
            <a:r>
              <a:rPr lang="ru-RU" sz="800" b="0" dirty="0" err="1">
                <a:solidFill>
                  <a:schemeClr val="tx1"/>
                </a:solidFill>
                <a:latin typeface="+mn-lt"/>
              </a:rPr>
              <a:t>Лобзин</a:t>
            </a:r>
            <a:r>
              <a:rPr lang="ru-RU" sz="800" b="0" dirty="0">
                <a:solidFill>
                  <a:schemeClr val="tx1"/>
                </a:solidFill>
                <a:latin typeface="+mn-lt"/>
              </a:rPr>
              <a:t>, Е.Ю. </a:t>
            </a:r>
            <a:r>
              <a:rPr lang="ru-RU" sz="800" b="0" dirty="0" err="1">
                <a:solidFill>
                  <a:schemeClr val="tx1"/>
                </a:solidFill>
                <a:latin typeface="+mn-lt"/>
              </a:rPr>
              <a:t>Скрипченко</a:t>
            </a:r>
            <a:r>
              <a:rPr lang="ru-RU" sz="800" b="0" dirty="0">
                <a:solidFill>
                  <a:schemeClr val="tx1"/>
                </a:solidFill>
                <a:latin typeface="+mn-lt"/>
              </a:rPr>
              <a:t>, В.Е. Карев, А.Б. Пальчик. Врожденная ветряная оспа: актуальность проблемы и клинический случай. РОССИЙСКИЙ ВЕСТНИК ПЕРИНАТОЛОГИИ И ПЕДИАТРИИ, 2, 2012</a:t>
            </a:r>
          </a:p>
        </p:txBody>
      </p:sp>
      <p:sp>
        <p:nvSpPr>
          <p:cNvPr id="14" name="Rectangle 3"/>
          <p:cNvSpPr>
            <a:spLocks noGrp="1" noChangeArrowheads="1"/>
          </p:cNvSpPr>
          <p:nvPr>
            <p:ph idx="1"/>
          </p:nvPr>
        </p:nvSpPr>
        <p:spPr>
          <a:xfrm>
            <a:off x="365760" y="2690275"/>
            <a:ext cx="8432800" cy="3155183"/>
          </a:xfrm>
        </p:spPr>
        <p:txBody>
          <a:bodyPr/>
          <a:lstStyle/>
          <a:p>
            <a:pPr>
              <a:buNone/>
            </a:pPr>
            <a:r>
              <a:rPr lang="en-US" sz="2000" b="1" dirty="0">
                <a:solidFill>
                  <a:schemeClr val="tx1"/>
                </a:solidFill>
              </a:rPr>
              <a:t>DS</a:t>
            </a:r>
            <a:r>
              <a:rPr lang="ru-RU" sz="2000" b="1" dirty="0">
                <a:solidFill>
                  <a:schemeClr val="tx1"/>
                </a:solidFill>
              </a:rPr>
              <a:t>: </a:t>
            </a:r>
            <a:r>
              <a:rPr lang="ru-RU" sz="2000" b="1" dirty="0">
                <a:solidFill>
                  <a:schemeClr val="accent1"/>
                </a:solidFill>
              </a:rPr>
              <a:t>Синдром врожденной ветряной оспы</a:t>
            </a:r>
            <a:r>
              <a:rPr lang="en-US" sz="2000" b="1" dirty="0">
                <a:solidFill>
                  <a:schemeClr val="accent1"/>
                </a:solidFill>
              </a:rPr>
              <a:t>.</a:t>
            </a:r>
            <a:r>
              <a:rPr lang="ru-RU" sz="2000" b="1" dirty="0">
                <a:solidFill>
                  <a:schemeClr val="accent1"/>
                </a:solidFill>
              </a:rPr>
              <a:t> Внутриутробная пневмония. </a:t>
            </a:r>
            <a:r>
              <a:rPr lang="en-US" sz="2000" b="1" dirty="0">
                <a:solidFill>
                  <a:schemeClr val="accent1"/>
                </a:solidFill>
              </a:rPr>
              <a:t>C</a:t>
            </a:r>
            <a:r>
              <a:rPr lang="ru-RU" sz="2000" b="1" dirty="0" err="1">
                <a:solidFill>
                  <a:schemeClr val="accent1"/>
                </a:solidFill>
              </a:rPr>
              <a:t>индром</a:t>
            </a:r>
            <a:r>
              <a:rPr lang="ru-RU" sz="2000" b="1" dirty="0">
                <a:solidFill>
                  <a:schemeClr val="accent1"/>
                </a:solidFill>
              </a:rPr>
              <a:t> дыхательных расстройств I типа, тяжелая степень, ДН</a:t>
            </a:r>
            <a:r>
              <a:rPr lang="en-US" sz="2000" b="1" dirty="0">
                <a:solidFill>
                  <a:schemeClr val="accent1"/>
                </a:solidFill>
              </a:rPr>
              <a:t> III.</a:t>
            </a:r>
            <a:r>
              <a:rPr lang="ru-RU" sz="2000" b="1" dirty="0">
                <a:solidFill>
                  <a:schemeClr val="accent1"/>
                </a:solidFill>
              </a:rPr>
              <a:t> </a:t>
            </a:r>
            <a:r>
              <a:rPr lang="en-US" sz="2000" b="1" dirty="0">
                <a:solidFill>
                  <a:schemeClr val="accent1"/>
                </a:solidFill>
              </a:rPr>
              <a:t>C</a:t>
            </a:r>
            <a:r>
              <a:rPr lang="ru-RU" sz="2000" b="1" dirty="0" err="1">
                <a:solidFill>
                  <a:schemeClr val="accent1"/>
                </a:solidFill>
              </a:rPr>
              <a:t>индром</a:t>
            </a:r>
            <a:r>
              <a:rPr lang="ru-RU" sz="2000" b="1" dirty="0">
                <a:solidFill>
                  <a:schemeClr val="accent1"/>
                </a:solidFill>
              </a:rPr>
              <a:t> диссеминированного внутрисосудистого свертывания</a:t>
            </a:r>
            <a:r>
              <a:rPr lang="en-US" sz="2000" b="1" dirty="0">
                <a:solidFill>
                  <a:schemeClr val="accent1"/>
                </a:solidFill>
              </a:rPr>
              <a:t>. </a:t>
            </a:r>
            <a:r>
              <a:rPr lang="ru-RU" sz="2000" b="1" dirty="0" err="1">
                <a:solidFill>
                  <a:schemeClr val="accent1"/>
                </a:solidFill>
              </a:rPr>
              <a:t>Гипоксически-ишемическое</a:t>
            </a:r>
            <a:r>
              <a:rPr lang="ru-RU" sz="2000" b="1" dirty="0">
                <a:solidFill>
                  <a:schemeClr val="accent1"/>
                </a:solidFill>
              </a:rPr>
              <a:t> поражение ЦНС, острый период. Недоношенность 33 </a:t>
            </a:r>
            <a:r>
              <a:rPr lang="ru-RU" sz="2000" b="1" dirty="0" err="1">
                <a:solidFill>
                  <a:schemeClr val="accent1"/>
                </a:solidFill>
              </a:rPr>
              <a:t>нед</a:t>
            </a:r>
            <a:r>
              <a:rPr lang="ru-RU" sz="2000" b="1" dirty="0">
                <a:solidFill>
                  <a:schemeClr val="accent1"/>
                </a:solidFill>
              </a:rPr>
              <a:t>; реанимация I. </a:t>
            </a:r>
          </a:p>
          <a:p>
            <a:pPr>
              <a:buNone/>
            </a:pPr>
            <a:endParaRPr lang="ru-RU" sz="2000" dirty="0"/>
          </a:p>
          <a:p>
            <a:pPr>
              <a:lnSpc>
                <a:spcPct val="90000"/>
              </a:lnSpc>
              <a:spcBef>
                <a:spcPts val="300"/>
              </a:spcBef>
              <a:spcAft>
                <a:spcPts val="300"/>
              </a:spcAft>
              <a:buNone/>
            </a:pPr>
            <a:endParaRPr lang="ru-RU" sz="1800" dirty="0">
              <a:solidFill>
                <a:schemeClr val="accent1"/>
              </a:solidFill>
            </a:endParaRPr>
          </a:p>
        </p:txBody>
      </p:sp>
    </p:spTree>
    <p:extLst>
      <p:ext uri="{BB962C8B-B14F-4D97-AF65-F5344CB8AC3E}">
        <p14:creationId xmlns:p14="http://schemas.microsoft.com/office/powerpoint/2010/main" val="2259952164"/>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3528" y="1412775"/>
            <a:ext cx="8496943" cy="5033929"/>
          </a:xfrm>
        </p:spPr>
        <p:txBody>
          <a:bodyPr>
            <a:noAutofit/>
          </a:bodyPr>
          <a:lstStyle/>
          <a:p>
            <a:pPr>
              <a:buFont typeface="Wingdings" panose="05000000000000000000" pitchFamily="2" charset="2"/>
              <a:buChar char="§"/>
            </a:pPr>
            <a:r>
              <a:rPr lang="ru-RU" sz="2000" dirty="0"/>
              <a:t>Необходимость иммунизации обусловлена тяжестью инфекций во время беременности и неблагоприятным их влиянием на развитие плода</a:t>
            </a:r>
          </a:p>
          <a:p>
            <a:pPr>
              <a:buFont typeface="Wingdings" panose="05000000000000000000" pitchFamily="2" charset="2"/>
              <a:buChar char="§"/>
            </a:pPr>
            <a:endParaRPr lang="ru-RU" sz="2000" dirty="0"/>
          </a:p>
          <a:p>
            <a:pPr>
              <a:buFont typeface="Wingdings" panose="05000000000000000000" pitchFamily="2" charset="2"/>
              <a:buChar char="§"/>
            </a:pPr>
            <a:r>
              <a:rPr lang="ru-RU" sz="2000" dirty="0"/>
              <a:t>Во время первого посещения гинеколога должен быть уточнен прививочный анамнез женщины; в случае отсутствия его документального подтверждения женщина должна быть обследована на наличие антител к вирусам кори, краснухи, </a:t>
            </a:r>
            <a:r>
              <a:rPr lang="ru-RU" sz="2000" b="1" dirty="0"/>
              <a:t>ветряной оспы, </a:t>
            </a:r>
            <a:r>
              <a:rPr lang="ru-RU" sz="2000" dirty="0"/>
              <a:t>эпидемического паротита, гепатитов А и В, дифтерии и столбняку</a:t>
            </a:r>
          </a:p>
          <a:p>
            <a:pPr>
              <a:buFont typeface="Wingdings" panose="05000000000000000000" pitchFamily="2" charset="2"/>
              <a:buChar char="§"/>
            </a:pPr>
            <a:endParaRPr lang="ru-RU" sz="2000" dirty="0"/>
          </a:p>
          <a:p>
            <a:pPr>
              <a:buFont typeface="Wingdings" panose="05000000000000000000" pitchFamily="2" charset="2"/>
              <a:buChar char="§"/>
            </a:pPr>
            <a:r>
              <a:rPr lang="ru-RU" sz="2000" b="1" dirty="0"/>
              <a:t>Серонегативные женщины до беременности должны быть привиты </a:t>
            </a:r>
            <a:r>
              <a:rPr lang="ru-RU" sz="2000" dirty="0"/>
              <a:t>соответствующими вакцинами</a:t>
            </a:r>
          </a:p>
        </p:txBody>
      </p:sp>
      <p:sp>
        <p:nvSpPr>
          <p:cNvPr id="4" name="Rectangle 3"/>
          <p:cNvSpPr/>
          <p:nvPr/>
        </p:nvSpPr>
        <p:spPr>
          <a:xfrm>
            <a:off x="323528" y="6446704"/>
            <a:ext cx="6896440" cy="230832"/>
          </a:xfrm>
          <a:prstGeom prst="rect">
            <a:avLst/>
          </a:prstGeom>
        </p:spPr>
        <p:txBody>
          <a:bodyPr wrap="none">
            <a:spAutoFit/>
          </a:bodyPr>
          <a:lstStyle/>
          <a:p>
            <a:r>
              <a:rPr lang="ru-RU" sz="900" dirty="0"/>
              <a:t>1.В.К. Таточенко, Н.А. </a:t>
            </a:r>
            <a:r>
              <a:rPr lang="ru-RU" sz="900" dirty="0" err="1"/>
              <a:t>Озерецковский</a:t>
            </a:r>
            <a:r>
              <a:rPr lang="ru-RU" sz="900" dirty="0"/>
              <a:t> «Иммунопрофилактика-2017 . (Справочник, 13-е издание, расширенное)» </a:t>
            </a:r>
            <a:r>
              <a:rPr lang="ru-RU" sz="900" dirty="0" err="1"/>
              <a:t>стр</a:t>
            </a:r>
            <a:r>
              <a:rPr lang="ru-RU" sz="900" dirty="0"/>
              <a:t> 191-196</a:t>
            </a:r>
          </a:p>
        </p:txBody>
      </p:sp>
      <p:sp>
        <p:nvSpPr>
          <p:cNvPr id="6" name="Заголовок 1"/>
          <p:cNvSpPr>
            <a:spLocks noGrp="1"/>
          </p:cNvSpPr>
          <p:nvPr>
            <p:ph type="title" idx="4294967295"/>
          </p:nvPr>
        </p:nvSpPr>
        <p:spPr>
          <a:xfrm>
            <a:off x="323528" y="235974"/>
            <a:ext cx="8555429" cy="738664"/>
          </a:xfrm>
        </p:spPr>
        <p:txBody>
          <a:bodyPr/>
          <a:lstStyle/>
          <a:p>
            <a:r>
              <a:rPr lang="ru-RU" sz="2400" b="1" dirty="0">
                <a:latin typeface="Arial" panose="020B0604020202020204" pitchFamily="34" charset="0"/>
                <a:cs typeface="Arial" panose="020B0604020202020204" pitchFamily="34" charset="0"/>
              </a:rPr>
              <a:t>Профилактика </a:t>
            </a:r>
            <a:r>
              <a:rPr lang="en-US" sz="2400" b="1" dirty="0">
                <a:latin typeface="Arial" panose="020B0604020202020204" pitchFamily="34" charset="0"/>
                <a:cs typeface="Arial" panose="020B0604020202020204" pitchFamily="34" charset="0"/>
              </a:rPr>
              <a:t>VZ</a:t>
            </a:r>
            <a:r>
              <a:rPr lang="ru-RU" sz="2400" b="1" dirty="0">
                <a:latin typeface="Arial" panose="020B0604020202020204" pitchFamily="34" charset="0"/>
                <a:cs typeface="Arial" panose="020B0604020202020204" pitchFamily="34" charset="0"/>
              </a:rPr>
              <a:t>*-инфекции у беременной, плода и новорожденного¹</a:t>
            </a:r>
          </a:p>
        </p:txBody>
      </p:sp>
      <p:sp>
        <p:nvSpPr>
          <p:cNvPr id="2" name="TextBox 1"/>
          <p:cNvSpPr txBox="1"/>
          <p:nvPr/>
        </p:nvSpPr>
        <p:spPr>
          <a:xfrm>
            <a:off x="323528" y="6154678"/>
            <a:ext cx="2480680" cy="292026"/>
          </a:xfrm>
          <a:prstGeom prst="rect">
            <a:avLst/>
          </a:prstGeom>
          <a:noFill/>
        </p:spPr>
        <p:txBody>
          <a:bodyPr wrap="none" lIns="0" tIns="0" rIns="0" bIns="0" rtlCol="0">
            <a:noAutofit/>
          </a:bodyPr>
          <a:lstStyle/>
          <a:p>
            <a:pPr>
              <a:buClr>
                <a:schemeClr val="tx1"/>
              </a:buClr>
            </a:pPr>
            <a:r>
              <a:rPr lang="ru-RU" sz="1600" dirty="0"/>
              <a:t>* </a:t>
            </a:r>
            <a:r>
              <a:rPr lang="en-US" sz="1000" dirty="0"/>
              <a:t>VZ</a:t>
            </a:r>
            <a:r>
              <a:rPr lang="ru-RU" sz="1000" dirty="0"/>
              <a:t>- варицелла зостер</a:t>
            </a:r>
          </a:p>
        </p:txBody>
      </p:sp>
    </p:spTree>
    <p:extLst>
      <p:ext uri="{BB962C8B-B14F-4D97-AF65-F5344CB8AC3E}">
        <p14:creationId xmlns:p14="http://schemas.microsoft.com/office/powerpoint/2010/main" val="40148907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307975" y="228600"/>
            <a:ext cx="8220075" cy="369332"/>
          </a:xfrm>
        </p:spPr>
        <p:txBody>
          <a:bodyPr/>
          <a:lstStyle/>
          <a:p>
            <a:r>
              <a:rPr lang="ru-RU" sz="2400" b="1" dirty="0">
                <a:solidFill>
                  <a:schemeClr val="accent1"/>
                </a:solidFill>
                <a:latin typeface="Arial" charset="0"/>
                <a:cs typeface="Arial" charset="0"/>
              </a:rPr>
              <a:t>Рекомендации ВОЗ</a:t>
            </a:r>
            <a:endParaRPr lang="en-GB" sz="2400" b="1" dirty="0">
              <a:solidFill>
                <a:schemeClr val="accent1"/>
              </a:solidFill>
              <a:latin typeface="Arial" charset="0"/>
              <a:cs typeface="Arial" charset="0"/>
            </a:endParaRPr>
          </a:p>
        </p:txBody>
      </p:sp>
      <p:sp>
        <p:nvSpPr>
          <p:cNvPr id="49155" name="Content Placeholder 2"/>
          <p:cNvSpPr>
            <a:spLocks noGrp="1"/>
          </p:cNvSpPr>
          <p:nvPr>
            <p:ph idx="14"/>
          </p:nvPr>
        </p:nvSpPr>
        <p:spPr>
          <a:xfrm>
            <a:off x="411163" y="1114425"/>
            <a:ext cx="8353425" cy="3892550"/>
          </a:xfrm>
        </p:spPr>
        <p:txBody>
          <a:bodyPr/>
          <a:lstStyle/>
          <a:p>
            <a:pPr marL="0" indent="0">
              <a:buNone/>
            </a:pPr>
            <a:r>
              <a:rPr lang="ru-RU" sz="1800" b="1" dirty="0">
                <a:solidFill>
                  <a:schemeClr val="accent1"/>
                </a:solidFill>
              </a:rPr>
              <a:t>Универсальная массовая вакцинация </a:t>
            </a:r>
            <a:r>
              <a:rPr lang="ru-RU" sz="1800" b="1" dirty="0"/>
              <a:t>является лучшей стратегией профилактики ветряной оспы</a:t>
            </a:r>
            <a:r>
              <a:rPr lang="en-GB" sz="1800" b="1" dirty="0"/>
              <a:t>.</a:t>
            </a:r>
          </a:p>
          <a:p>
            <a:pPr lvl="1">
              <a:spcAft>
                <a:spcPts val="600"/>
              </a:spcAft>
              <a:buClr>
                <a:schemeClr val="bg2"/>
              </a:buClr>
              <a:buFont typeface="Arial" charset="0"/>
              <a:buChar char="•"/>
            </a:pPr>
            <a:r>
              <a:rPr lang="ru-RU" dirty="0"/>
              <a:t>ВОЗ рекомендует включение вакцинации для профилактики ветряной оспы в плановые программы иммунизации детей в странах, где ветряная оспа представляет значимую проблему для здравоохранения, и где имеются достаточные ресурсы, чтобы обеспечить охват ≥80%.</a:t>
            </a:r>
            <a:r>
              <a:rPr lang="en-GB" baseline="30000" dirty="0"/>
              <a:t>1</a:t>
            </a:r>
          </a:p>
          <a:p>
            <a:pPr marL="892175" lvl="3">
              <a:spcBef>
                <a:spcPts val="600"/>
              </a:spcBef>
              <a:spcAft>
                <a:spcPts val="600"/>
              </a:spcAft>
              <a:buClr>
                <a:schemeClr val="bg2"/>
              </a:buClr>
              <a:buFont typeface="Arial" charset="0"/>
              <a:buChar char="•"/>
            </a:pPr>
            <a:r>
              <a:rPr lang="ru-RU" dirty="0"/>
              <a:t>При внедрении  вакцинации для профилактики ветряной оспы в программы иммунизации детей, первую дозу следует вводить в возрасте 12-18 месяцев</a:t>
            </a:r>
            <a:r>
              <a:rPr lang="en-GB" baseline="30000" dirty="0"/>
              <a:t>1</a:t>
            </a:r>
          </a:p>
          <a:p>
            <a:pPr lvl="1">
              <a:spcAft>
                <a:spcPts val="600"/>
              </a:spcAft>
              <a:buClr>
                <a:schemeClr val="bg2"/>
              </a:buClr>
              <a:buFont typeface="Arial" charset="0"/>
              <a:buChar char="•"/>
            </a:pPr>
            <a:r>
              <a:rPr lang="ru-RU" dirty="0"/>
              <a:t>ВОЗ  также рекомендуют проводить вакцинацию для профилактики ветряной оспы в группах высокого риска: у пациентов с ослабленным иммунитетом, с высоким риском тяжелого течения  ветряной оспы, восприимчивым контактным лицам с высоким риском и медицинским работникам.</a:t>
            </a:r>
            <a:r>
              <a:rPr lang="en-GB" baseline="30000" dirty="0"/>
              <a:t>1,2</a:t>
            </a:r>
          </a:p>
        </p:txBody>
      </p:sp>
      <p:sp>
        <p:nvSpPr>
          <p:cNvPr id="2" name="TextBox 1"/>
          <p:cNvSpPr txBox="1"/>
          <p:nvPr/>
        </p:nvSpPr>
        <p:spPr>
          <a:xfrm>
            <a:off x="119270" y="6453809"/>
            <a:ext cx="8282608" cy="278295"/>
          </a:xfrm>
          <a:prstGeom prst="rect">
            <a:avLst/>
          </a:prstGeom>
          <a:noFill/>
        </p:spPr>
        <p:txBody>
          <a:bodyPr wrap="square" lIns="0" tIns="0" rIns="0" bIns="0" rtlCol="0">
            <a:noAutofit/>
          </a:bodyPr>
          <a:lstStyle/>
          <a:p>
            <a:pPr marL="228600" indent="-228600">
              <a:buFontTx/>
              <a:buAutoNum type="arabicPeriod"/>
            </a:pPr>
            <a:r>
              <a:rPr lang="ru-RU" sz="800" dirty="0"/>
              <a:t>Вакцина против ветряной оспы и опоясывающего лишая: документ по позиции ВОЗ, июнь 2014:  Еженедельный эпидемиологический бюллетень,  № 25, 2014, 89, 265-288, </a:t>
            </a:r>
            <a:r>
              <a:rPr lang="en-US" sz="800" dirty="0">
                <a:hlinkClick r:id="rId3"/>
              </a:rPr>
              <a:t>http://www.who.int/immunization/position_papers/varicella_herpes_zoster_vaccine_pp_ru_2014.pdf</a:t>
            </a:r>
            <a:r>
              <a:rPr lang="en-US" sz="800" dirty="0"/>
              <a:t> </a:t>
            </a:r>
            <a:r>
              <a:rPr lang="ru-RU" sz="800" dirty="0"/>
              <a:t>доступно на 14.03.2018 </a:t>
            </a:r>
          </a:p>
          <a:p>
            <a:pPr marL="228600" indent="-228600">
              <a:buFontTx/>
              <a:buAutoNum type="arabicPeriod"/>
            </a:pPr>
            <a:r>
              <a:rPr lang="en-GB" sz="800" dirty="0"/>
              <a:t>ECDC. Varicella vaccination in the European Union. 2015</a:t>
            </a:r>
          </a:p>
          <a:p>
            <a:pPr>
              <a:buClr>
                <a:schemeClr val="tx1"/>
              </a:buClr>
            </a:pPr>
            <a:endParaRPr lang="ru-RU" sz="800" dirty="0"/>
          </a:p>
        </p:txBody>
      </p:sp>
      <p:sp>
        <p:nvSpPr>
          <p:cNvPr id="6" name="TextBox 7"/>
          <p:cNvSpPr txBox="1">
            <a:spLocks noChangeArrowheads="1"/>
          </p:cNvSpPr>
          <p:nvPr/>
        </p:nvSpPr>
        <p:spPr bwMode="auto">
          <a:xfrm>
            <a:off x="547470" y="5650219"/>
            <a:ext cx="3169124" cy="443824"/>
          </a:xfrm>
          <a:prstGeom prst="rect">
            <a:avLst/>
          </a:prstGeom>
          <a:noFill/>
          <a:ln w="9525">
            <a:noFill/>
            <a:miter lim="800000"/>
            <a:headEnd/>
            <a:tailEnd/>
          </a:ln>
        </p:spPr>
        <p:txBody>
          <a:bodyPr wrap="none" lIns="0" tIns="0" rIns="0" bIns="0"/>
          <a:lstStyle/>
          <a:p>
            <a:r>
              <a:rPr lang="ru-RU" sz="1000" dirty="0"/>
              <a:t>ВОЗ - Всемирная организация здравоохранения</a:t>
            </a:r>
          </a:p>
          <a:p>
            <a:endParaRPr lang="en-GB" sz="1000" dirty="0"/>
          </a:p>
        </p:txBody>
      </p:sp>
    </p:spTree>
    <p:extLst>
      <p:ext uri="{BB962C8B-B14F-4D97-AF65-F5344CB8AC3E}">
        <p14:creationId xmlns:p14="http://schemas.microsoft.com/office/powerpoint/2010/main" val="2122191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a:xfrm>
            <a:off x="326146" y="152403"/>
            <a:ext cx="8527569" cy="1059542"/>
          </a:xfrm>
          <a:noFill/>
          <a:ln/>
        </p:spPr>
        <p:txBody>
          <a:bodyPr>
            <a:noAutofit/>
          </a:bodyPr>
          <a:lstStyle/>
          <a:p>
            <a:r>
              <a:rPr lang="ru-RU" sz="2400" b="1" dirty="0">
                <a:solidFill>
                  <a:schemeClr val="accent1"/>
                </a:solidFill>
                <a:ea typeface="+mn-ea"/>
              </a:rPr>
              <a:t>Минимальный охват популяции вакцинацией, необходимый для развития популяционного иммунитета к кори, краснухе, паротиту, ветряной оспе</a:t>
            </a:r>
            <a:endParaRPr lang="en-GB" sz="2400" b="1" dirty="0">
              <a:solidFill>
                <a:schemeClr val="accent1"/>
              </a:solidFill>
              <a:ea typeface="+mn-ea"/>
            </a:endParaRPr>
          </a:p>
        </p:txBody>
      </p:sp>
      <p:sp>
        <p:nvSpPr>
          <p:cNvPr id="492547" name="Rectangle 3"/>
          <p:cNvSpPr>
            <a:spLocks noChangeArrowheads="1"/>
          </p:cNvSpPr>
          <p:nvPr/>
        </p:nvSpPr>
        <p:spPr bwMode="auto">
          <a:xfrm>
            <a:off x="1447803" y="1981200"/>
            <a:ext cx="2778125" cy="4083050"/>
          </a:xfrm>
          <a:prstGeom prst="rect">
            <a:avLst/>
          </a:prstGeom>
          <a:noFill/>
          <a:ln w="9525">
            <a:noFill/>
            <a:miter lim="800000"/>
            <a:headEnd/>
            <a:tailEnd/>
          </a:ln>
          <a:effectLst/>
        </p:spPr>
        <p:txBody>
          <a:bodyPr lIns="92075" tIns="46038" rIns="92075" bIns="46038"/>
          <a:lstStyle/>
          <a:p>
            <a:pPr algn="l" defTabSz="762000">
              <a:lnSpc>
                <a:spcPct val="90000"/>
              </a:lnSpc>
              <a:spcBef>
                <a:spcPct val="20000"/>
              </a:spcBef>
              <a:spcAft>
                <a:spcPct val="20000"/>
              </a:spcAft>
              <a:buClr>
                <a:srgbClr val="FAFD00"/>
              </a:buClr>
            </a:pPr>
            <a:r>
              <a:rPr lang="ru-RU" sz="2200" b="1" dirty="0">
                <a:solidFill>
                  <a:schemeClr val="tx2"/>
                </a:solidFill>
                <a:latin typeface="Arial" charset="0"/>
              </a:rPr>
              <a:t/>
            </a:r>
            <a:br>
              <a:rPr lang="ru-RU" sz="2200" b="1" dirty="0">
                <a:solidFill>
                  <a:schemeClr val="tx2"/>
                </a:solidFill>
                <a:latin typeface="Arial" charset="0"/>
              </a:rPr>
            </a:br>
            <a:r>
              <a:rPr lang="ru-RU" sz="2200" b="1" dirty="0">
                <a:solidFill>
                  <a:schemeClr val="tx2"/>
                </a:solidFill>
                <a:latin typeface="Arial" charset="0"/>
              </a:rPr>
              <a:t/>
            </a:r>
            <a:br>
              <a:rPr lang="ru-RU" sz="2200" b="1" dirty="0">
                <a:solidFill>
                  <a:schemeClr val="tx2"/>
                </a:solidFill>
                <a:latin typeface="Arial" charset="0"/>
              </a:rPr>
            </a:br>
            <a:endParaRPr lang="ru-RU" sz="2200" b="1" dirty="0">
              <a:solidFill>
                <a:schemeClr val="tx1">
                  <a:lumMod val="50000"/>
                </a:schemeClr>
              </a:solidFill>
              <a:latin typeface="Arial" charset="0"/>
            </a:endParaRPr>
          </a:p>
          <a:p>
            <a:pPr algn="l" defTabSz="762000">
              <a:lnSpc>
                <a:spcPct val="90000"/>
              </a:lnSpc>
              <a:spcBef>
                <a:spcPct val="20000"/>
              </a:spcBef>
              <a:spcAft>
                <a:spcPct val="20000"/>
              </a:spcAft>
              <a:buClr>
                <a:srgbClr val="FAFD00"/>
              </a:buClr>
            </a:pPr>
            <a:endParaRPr lang="ru-RU" sz="2200" b="1" dirty="0">
              <a:solidFill>
                <a:schemeClr val="tx1">
                  <a:lumMod val="50000"/>
                </a:schemeClr>
              </a:solidFill>
              <a:latin typeface="Arial" charset="0"/>
            </a:endParaRPr>
          </a:p>
          <a:p>
            <a:pPr algn="l" defTabSz="762000">
              <a:lnSpc>
                <a:spcPct val="90000"/>
              </a:lnSpc>
              <a:spcBef>
                <a:spcPct val="20000"/>
              </a:spcBef>
              <a:spcAft>
                <a:spcPct val="20000"/>
              </a:spcAft>
              <a:buClr>
                <a:srgbClr val="FAFD00"/>
              </a:buClr>
            </a:pPr>
            <a:endParaRPr lang="ru-RU" sz="2200" b="1" dirty="0">
              <a:solidFill>
                <a:schemeClr val="tx1">
                  <a:lumMod val="50000"/>
                </a:schemeClr>
              </a:solidFill>
              <a:latin typeface="Arial" charset="0"/>
            </a:endParaRPr>
          </a:p>
          <a:p>
            <a:pPr algn="l" defTabSz="762000">
              <a:lnSpc>
                <a:spcPct val="90000"/>
              </a:lnSpc>
              <a:spcBef>
                <a:spcPct val="20000"/>
              </a:spcBef>
              <a:spcAft>
                <a:spcPct val="20000"/>
              </a:spcAft>
              <a:buClr>
                <a:srgbClr val="FAFD00"/>
              </a:buClr>
            </a:pPr>
            <a:endParaRPr lang="ru-RU" sz="2200" b="1" dirty="0">
              <a:solidFill>
                <a:schemeClr val="tx1">
                  <a:lumMod val="50000"/>
                </a:schemeClr>
              </a:solidFill>
              <a:latin typeface="Arial" charset="0"/>
            </a:endParaRPr>
          </a:p>
        </p:txBody>
      </p:sp>
      <p:sp>
        <p:nvSpPr>
          <p:cNvPr id="492549" name="Line 5"/>
          <p:cNvSpPr>
            <a:spLocks noChangeShapeType="1"/>
          </p:cNvSpPr>
          <p:nvPr/>
        </p:nvSpPr>
        <p:spPr bwMode="auto">
          <a:xfrm>
            <a:off x="1490664" y="3200400"/>
            <a:ext cx="5824537" cy="0"/>
          </a:xfrm>
          <a:prstGeom prst="line">
            <a:avLst/>
          </a:prstGeom>
          <a:noFill/>
          <a:ln w="12700">
            <a:solidFill>
              <a:srgbClr val="FFFFFF"/>
            </a:solidFill>
            <a:round/>
            <a:headEnd type="none" w="sm" len="sm"/>
            <a:tailEnd type="none" w="sm" len="sm"/>
          </a:ln>
          <a:effectLst/>
        </p:spPr>
        <p:txBody>
          <a:bodyPr/>
          <a:lstStyle/>
          <a:p>
            <a:endParaRPr lang="ru-RU"/>
          </a:p>
        </p:txBody>
      </p:sp>
      <p:sp>
        <p:nvSpPr>
          <p:cNvPr id="492550" name="Line 6"/>
          <p:cNvSpPr>
            <a:spLocks noChangeShapeType="1"/>
          </p:cNvSpPr>
          <p:nvPr/>
        </p:nvSpPr>
        <p:spPr bwMode="auto">
          <a:xfrm>
            <a:off x="1490664" y="5943600"/>
            <a:ext cx="5824537" cy="0"/>
          </a:xfrm>
          <a:prstGeom prst="line">
            <a:avLst/>
          </a:prstGeom>
          <a:noFill/>
          <a:ln w="12700">
            <a:solidFill>
              <a:srgbClr val="FFFFFF"/>
            </a:solidFill>
            <a:round/>
            <a:headEnd type="none" w="sm" len="sm"/>
            <a:tailEnd type="none" w="sm" len="sm"/>
          </a:ln>
          <a:effectLst/>
        </p:spPr>
        <p:txBody>
          <a:bodyPr/>
          <a:lstStyle/>
          <a:p>
            <a:endParaRPr lang="ru-RU"/>
          </a:p>
        </p:txBody>
      </p:sp>
      <p:sp>
        <p:nvSpPr>
          <p:cNvPr id="7" name="Прямоугольник 6"/>
          <p:cNvSpPr/>
          <p:nvPr/>
        </p:nvSpPr>
        <p:spPr>
          <a:xfrm>
            <a:off x="326146" y="5457370"/>
            <a:ext cx="8308399" cy="738664"/>
          </a:xfrm>
          <a:prstGeom prst="rect">
            <a:avLst/>
          </a:prstGeom>
        </p:spPr>
        <p:txBody>
          <a:bodyPr wrap="square">
            <a:spAutoFit/>
          </a:bodyPr>
          <a:lstStyle/>
          <a:p>
            <a:pPr lvl="1">
              <a:buClr>
                <a:schemeClr val="bg2"/>
              </a:buClr>
            </a:pPr>
            <a:r>
              <a:rPr lang="ru-RU" sz="1400" b="1" dirty="0">
                <a:solidFill>
                  <a:schemeClr val="accent1"/>
                </a:solidFill>
              </a:rPr>
              <a:t>Пороговое значение для развития  популяционного иммунитета к этим заболеваниям остается высоким, и оценивается для кори  &gt;91-99%, &gt;86-93% для паротита, 83-94% для краснухи и &gt;86-91% для ветряной оспы</a:t>
            </a:r>
            <a:r>
              <a:rPr lang="en-GB" sz="1400" b="1" dirty="0">
                <a:solidFill>
                  <a:schemeClr val="accent1"/>
                </a:solidFill>
              </a:rPr>
              <a:t>.</a:t>
            </a:r>
            <a:r>
              <a:rPr lang="en-GB" sz="1400" b="1" baseline="30000" dirty="0">
                <a:solidFill>
                  <a:schemeClr val="accent1"/>
                </a:solidFill>
              </a:rPr>
              <a:t>1-16</a:t>
            </a:r>
            <a:r>
              <a:rPr lang="en-GB" sz="1400" b="1" dirty="0">
                <a:solidFill>
                  <a:schemeClr val="accent1"/>
                </a:solidFill>
              </a:rPr>
              <a:t>  </a:t>
            </a:r>
          </a:p>
        </p:txBody>
      </p:sp>
      <p:sp>
        <p:nvSpPr>
          <p:cNvPr id="8" name="TextBox 7"/>
          <p:cNvSpPr txBox="1"/>
          <p:nvPr/>
        </p:nvSpPr>
        <p:spPr>
          <a:xfrm>
            <a:off x="0" y="6284686"/>
            <a:ext cx="8853715" cy="573314"/>
          </a:xfrm>
          <a:prstGeom prst="rect">
            <a:avLst/>
          </a:prstGeom>
          <a:noFill/>
        </p:spPr>
        <p:txBody>
          <a:bodyPr wrap="none" lIns="0" tIns="0" rIns="0" bIns="0" rtlCol="0">
            <a:noAutofit/>
          </a:bodyPr>
          <a:lstStyle/>
          <a:p>
            <a:pPr marL="228600" indent="-53975">
              <a:buAutoNum type="arabicPeriod"/>
            </a:pPr>
            <a:r>
              <a:rPr lang="en-GB" sz="700" dirty="0"/>
              <a:t>WHO. Fact sheet #286. Measles; 2. WHO. 2009;84:349</a:t>
            </a:r>
            <a:r>
              <a:rPr lang="en-GB" sz="700" b="1" dirty="0"/>
              <a:t>–</a:t>
            </a:r>
            <a:r>
              <a:rPr lang="en-GB" sz="700" dirty="0"/>
              <a:t>60; 3. CDC. </a:t>
            </a:r>
            <a:r>
              <a:rPr lang="fr-BE" sz="700" i="1" dirty="0"/>
              <a:t>MMWR</a:t>
            </a:r>
            <a:r>
              <a:rPr lang="fr-BE" sz="700" dirty="0"/>
              <a:t> 2013;62:733</a:t>
            </a:r>
            <a:r>
              <a:rPr lang="en-GB" sz="700" b="1" dirty="0"/>
              <a:t>–</a:t>
            </a:r>
            <a:r>
              <a:rPr lang="fr-BE" sz="700" dirty="0"/>
              <a:t>55; 4. </a:t>
            </a:r>
            <a:r>
              <a:rPr lang="fr-BE" sz="700" dirty="0" err="1"/>
              <a:t>Sabbe</a:t>
            </a:r>
            <a:r>
              <a:rPr lang="fr-BE" sz="700" dirty="0"/>
              <a:t> </a:t>
            </a:r>
            <a:r>
              <a:rPr lang="fr-BE" sz="700" i="1" dirty="0"/>
              <a:t>et al. Euro </a:t>
            </a:r>
            <a:r>
              <a:rPr lang="fr-BE" sz="700" i="1" dirty="0" err="1"/>
              <a:t>Surveill</a:t>
            </a:r>
            <a:r>
              <a:rPr lang="fr-BE" sz="700" dirty="0"/>
              <a:t> 2011;16:pii=19848; 5. ECDC. </a:t>
            </a:r>
            <a:r>
              <a:rPr lang="en-GB" sz="700" dirty="0"/>
              <a:t>Measles and Rubella</a:t>
            </a:r>
          </a:p>
          <a:p>
            <a:pPr marL="228600" indent="-53975">
              <a:buAutoNum type="arabicPeriod"/>
            </a:pPr>
            <a:r>
              <a:rPr lang="en-GB" sz="700" dirty="0"/>
              <a:t> Monitoring. July 2014; 6. </a:t>
            </a:r>
            <a:r>
              <a:rPr lang="en-GB" sz="700" dirty="0" err="1"/>
              <a:t>Antona</a:t>
            </a:r>
            <a:r>
              <a:rPr lang="en-GB" sz="700" dirty="0"/>
              <a:t> </a:t>
            </a:r>
            <a:r>
              <a:rPr lang="en-GB" sz="700" i="1" dirty="0"/>
              <a:t>et al. </a:t>
            </a:r>
            <a:r>
              <a:rPr lang="en-GB" sz="700" i="1" dirty="0" err="1"/>
              <a:t>Emerg</a:t>
            </a:r>
            <a:r>
              <a:rPr lang="en-GB" sz="700" i="1" dirty="0"/>
              <a:t> Infect Dis</a:t>
            </a:r>
            <a:r>
              <a:rPr lang="en-GB" sz="700" dirty="0"/>
              <a:t> 2013;19:357–64; 7. Plans-Rubio. </a:t>
            </a:r>
            <a:r>
              <a:rPr lang="en-GB" sz="700" i="1" dirty="0"/>
              <a:t>Expert Rev Anti Infect </a:t>
            </a:r>
            <a:r>
              <a:rPr lang="en-GB" sz="700" i="1" dirty="0" err="1"/>
              <a:t>Ther</a:t>
            </a:r>
            <a:r>
              <a:rPr lang="en-GB" sz="700" i="1" dirty="0"/>
              <a:t> </a:t>
            </a:r>
            <a:r>
              <a:rPr lang="en-GB" sz="700" dirty="0"/>
              <a:t>2014;12:723–6; 8. Plans. </a:t>
            </a:r>
            <a:r>
              <a:rPr lang="en-GB" sz="700" i="1" dirty="0" err="1"/>
              <a:t>Eur</a:t>
            </a:r>
            <a:r>
              <a:rPr lang="en-GB" sz="700" i="1" dirty="0"/>
              <a:t> J </a:t>
            </a:r>
            <a:r>
              <a:rPr lang="en-GB" sz="700" i="1" dirty="0" err="1"/>
              <a:t>Clin</a:t>
            </a:r>
            <a:r>
              <a:rPr lang="en-GB" sz="700" i="1" dirty="0"/>
              <a:t> </a:t>
            </a:r>
            <a:r>
              <a:rPr lang="en-GB" sz="700" i="1" dirty="0" err="1"/>
              <a:t>Microbiol</a:t>
            </a:r>
            <a:endParaRPr lang="en-GB" sz="700" i="1" dirty="0"/>
          </a:p>
          <a:p>
            <a:pPr marL="228600" indent="-53975">
              <a:buAutoNum type="arabicPeriod"/>
            </a:pPr>
            <a:r>
              <a:rPr lang="en-GB" sz="700" i="1" dirty="0"/>
              <a:t> Infect Dis</a:t>
            </a:r>
            <a:r>
              <a:rPr lang="en-GB" sz="700" dirty="0"/>
              <a:t> 2013;32:961–6; 9. Plans-Rubio. </a:t>
            </a:r>
            <a:r>
              <a:rPr lang="en-GB" sz="700" i="1" dirty="0"/>
              <a:t>Hum </a:t>
            </a:r>
            <a:r>
              <a:rPr lang="en-GB" sz="700" i="1" dirty="0" err="1"/>
              <a:t>Vaccin</a:t>
            </a:r>
            <a:r>
              <a:rPr lang="en-GB" sz="700" i="1" dirty="0"/>
              <a:t> </a:t>
            </a:r>
            <a:r>
              <a:rPr lang="en-GB" sz="700" i="1" dirty="0" err="1"/>
              <a:t>Immunother</a:t>
            </a:r>
            <a:r>
              <a:rPr lang="en-GB" sz="700" dirty="0"/>
              <a:t> 2012;8:184–8; 10. WHO. 2007;82:49–60; 11. Rubin &amp; </a:t>
            </a:r>
            <a:r>
              <a:rPr lang="en-GB" sz="700" dirty="0" err="1"/>
              <a:t>Plotkin</a:t>
            </a:r>
            <a:r>
              <a:rPr lang="en-GB" sz="700" dirty="0"/>
              <a:t>. 2012; 12. </a:t>
            </a:r>
            <a:r>
              <a:rPr lang="en-GB" sz="700" dirty="0" err="1"/>
              <a:t>Deeks</a:t>
            </a:r>
            <a:r>
              <a:rPr lang="en-GB" sz="700" dirty="0"/>
              <a:t> </a:t>
            </a:r>
            <a:r>
              <a:rPr lang="en-GB" sz="700" i="1" dirty="0"/>
              <a:t>et al.</a:t>
            </a:r>
          </a:p>
          <a:p>
            <a:pPr marL="228600" indent="-53975">
              <a:buAutoNum type="arabicPeriod"/>
            </a:pPr>
            <a:r>
              <a:rPr lang="en-GB" sz="700" dirty="0"/>
              <a:t> </a:t>
            </a:r>
            <a:r>
              <a:rPr lang="en-GB" sz="700" i="1" dirty="0"/>
              <a:t>CMAJ</a:t>
            </a:r>
            <a:r>
              <a:rPr lang="en-GB" sz="700" dirty="0"/>
              <a:t> 2011;183:1014–20; 13. </a:t>
            </a:r>
            <a:r>
              <a:rPr lang="en-GB" sz="700" dirty="0" err="1"/>
              <a:t>Davidkin</a:t>
            </a:r>
            <a:r>
              <a:rPr lang="en-GB" sz="700" dirty="0"/>
              <a:t> </a:t>
            </a:r>
            <a:r>
              <a:rPr lang="en-GB" sz="700" i="1" dirty="0"/>
              <a:t>et al.</a:t>
            </a:r>
            <a:r>
              <a:rPr lang="en-GB" sz="700" dirty="0"/>
              <a:t> </a:t>
            </a:r>
            <a:r>
              <a:rPr lang="en-GB" sz="700" i="1" dirty="0"/>
              <a:t>JID</a:t>
            </a:r>
            <a:r>
              <a:rPr lang="en-GB" sz="700" dirty="0"/>
              <a:t> 2008;197:950–6;</a:t>
            </a:r>
            <a:r>
              <a:rPr lang="en-GB" sz="700" i="1" dirty="0"/>
              <a:t> </a:t>
            </a:r>
            <a:r>
              <a:rPr lang="en-GB" sz="700" dirty="0"/>
              <a:t>14</a:t>
            </a:r>
            <a:r>
              <a:rPr lang="en-GB" sz="700" i="1" dirty="0"/>
              <a:t>. </a:t>
            </a:r>
            <a:r>
              <a:rPr lang="en-GB" sz="700" dirty="0"/>
              <a:t>WHO. 2011;86:301</a:t>
            </a:r>
            <a:r>
              <a:rPr lang="en-GB" sz="700" b="1" dirty="0"/>
              <a:t>–</a:t>
            </a:r>
            <a:r>
              <a:rPr lang="en-GB" sz="700" dirty="0"/>
              <a:t>16; 15. WHO. Monitoring and surveillance </a:t>
            </a:r>
            <a:r>
              <a:rPr lang="en-GB" sz="700" b="1" dirty="0"/>
              <a:t>–</a:t>
            </a:r>
            <a:r>
              <a:rPr lang="en-GB" sz="700" dirty="0"/>
              <a:t> Disease incidence 2013; </a:t>
            </a:r>
          </a:p>
          <a:p>
            <a:pPr marL="228600" indent="-53975">
              <a:buAutoNum type="arabicPeriod"/>
            </a:pPr>
            <a:r>
              <a:rPr lang="en-GB" sz="700" dirty="0"/>
              <a:t>16. CDC. </a:t>
            </a:r>
            <a:r>
              <a:rPr lang="en-US" sz="700" dirty="0"/>
              <a:t>The Pink Book: Varicella. 2012</a:t>
            </a:r>
            <a:endParaRPr lang="en-GB" sz="700" dirty="0"/>
          </a:p>
          <a:p>
            <a:pPr marL="228600" indent="-53975"/>
            <a:endParaRPr lang="en-GB" sz="700" dirty="0"/>
          </a:p>
        </p:txBody>
      </p:sp>
      <p:graphicFrame>
        <p:nvGraphicFramePr>
          <p:cNvPr id="9" name="Таблица 8"/>
          <p:cNvGraphicFramePr>
            <a:graphicFrameLocks noGrp="1"/>
          </p:cNvGraphicFramePr>
          <p:nvPr>
            <p:extLst/>
          </p:nvPr>
        </p:nvGraphicFramePr>
        <p:xfrm>
          <a:off x="1327710" y="1378857"/>
          <a:ext cx="6626118" cy="3946729"/>
        </p:xfrm>
        <a:graphic>
          <a:graphicData uri="http://schemas.openxmlformats.org/drawingml/2006/table">
            <a:tbl>
              <a:tblPr firstRow="1" bandRow="1">
                <a:tableStyleId>{68D230F3-CF80-4859-8CE7-A43EE81993B5}</a:tableStyleId>
              </a:tblPr>
              <a:tblGrid>
                <a:gridCol w="3313059">
                  <a:extLst>
                    <a:ext uri="{9D8B030D-6E8A-4147-A177-3AD203B41FA5}">
                      <a16:colId xmlns:a16="http://schemas.microsoft.com/office/drawing/2014/main" xmlns="" val="20000"/>
                    </a:ext>
                  </a:extLst>
                </a:gridCol>
                <a:gridCol w="3313059">
                  <a:extLst>
                    <a:ext uri="{9D8B030D-6E8A-4147-A177-3AD203B41FA5}">
                      <a16:colId xmlns:a16="http://schemas.microsoft.com/office/drawing/2014/main" xmlns="" val="20001"/>
                    </a:ext>
                  </a:extLst>
                </a:gridCol>
              </a:tblGrid>
              <a:tr h="781201">
                <a:tc>
                  <a:txBody>
                    <a:bodyPr/>
                    <a:lstStyle/>
                    <a:p>
                      <a:r>
                        <a:rPr lang="ru-RU" sz="1800" dirty="0">
                          <a:solidFill>
                            <a:schemeClr val="accent1"/>
                          </a:solidFill>
                        </a:rPr>
                        <a:t>Заболевание</a:t>
                      </a:r>
                      <a:endParaRPr lang="ru-RU" dirty="0">
                        <a:solidFill>
                          <a:schemeClr val="accent1"/>
                        </a:solidFill>
                      </a:endParaRPr>
                    </a:p>
                  </a:txBody>
                  <a:tcPr marL="68562" marR="68562" anchor="ctr">
                    <a:solidFill>
                      <a:srgbClr val="FFFFFF"/>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800" dirty="0">
                          <a:solidFill>
                            <a:schemeClr val="accent1"/>
                          </a:solidFill>
                        </a:rPr>
                        <a:t>% привитых в популяции</a:t>
                      </a:r>
                    </a:p>
                    <a:p>
                      <a:endParaRPr lang="ru-RU" dirty="0">
                        <a:solidFill>
                          <a:schemeClr val="accent1"/>
                        </a:solidFill>
                      </a:endParaRPr>
                    </a:p>
                  </a:txBody>
                  <a:tcPr marL="68562" marR="68562" anchor="ctr">
                    <a:solidFill>
                      <a:srgbClr val="FFFFFF"/>
                    </a:solidFill>
                  </a:tcPr>
                </a:tc>
                <a:extLst>
                  <a:ext uri="{0D108BD9-81ED-4DB2-BD59-A6C34878D82A}">
                    <a16:rowId xmlns:a16="http://schemas.microsoft.com/office/drawing/2014/main" xmlns="" val="10000"/>
                  </a:ext>
                </a:extLst>
              </a:tr>
              <a:tr h="7812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a:t>Корь</a:t>
                      </a:r>
                    </a:p>
                    <a:p>
                      <a:endParaRPr lang="ru-RU" b="1" dirty="0"/>
                    </a:p>
                  </a:txBody>
                  <a:tcPr marL="68562" marR="68562" anchor="ctr"/>
                </a:tc>
                <a:tc>
                  <a:txBody>
                    <a:bodyPr/>
                    <a:lstStyle/>
                    <a:p>
                      <a:pPr algn="ctr"/>
                      <a:r>
                        <a:rPr lang="ru-RU" sz="1800" b="1" dirty="0"/>
                        <a:t>91-99%</a:t>
                      </a:r>
                      <a:endParaRPr lang="ru-RU" b="1" dirty="0"/>
                    </a:p>
                  </a:txBody>
                  <a:tcPr marL="68562" marR="68562" anchor="ctr"/>
                </a:tc>
                <a:extLst>
                  <a:ext uri="{0D108BD9-81ED-4DB2-BD59-A6C34878D82A}">
                    <a16:rowId xmlns:a16="http://schemas.microsoft.com/office/drawing/2014/main" xmlns="" val="10001"/>
                  </a:ext>
                </a:extLst>
              </a:tr>
              <a:tr h="78120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a:t>Паротит</a:t>
                      </a:r>
                    </a:p>
                    <a:p>
                      <a:endParaRPr lang="ru-RU" b="1" dirty="0"/>
                    </a:p>
                  </a:txBody>
                  <a:tcPr marL="68562" marR="68562" anchor="ctr"/>
                </a:tc>
                <a:tc>
                  <a:txBody>
                    <a:bodyPr/>
                    <a:lstStyle/>
                    <a:p>
                      <a:pPr algn="ctr"/>
                      <a:r>
                        <a:rPr lang="ru-RU" sz="1800" b="1" dirty="0"/>
                        <a:t>86-93% </a:t>
                      </a:r>
                      <a:endParaRPr lang="ru-RU" b="1" dirty="0"/>
                    </a:p>
                  </a:txBody>
                  <a:tcPr marL="68562" marR="68562" anchor="ctr"/>
                </a:tc>
                <a:extLst>
                  <a:ext uri="{0D108BD9-81ED-4DB2-BD59-A6C34878D82A}">
                    <a16:rowId xmlns:a16="http://schemas.microsoft.com/office/drawing/2014/main" xmlns="" val="10002"/>
                  </a:ext>
                </a:extLst>
              </a:tr>
              <a:tr h="75208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b="1" dirty="0"/>
                        <a:t>Краснуха</a:t>
                      </a:r>
                    </a:p>
                    <a:p>
                      <a:endParaRPr lang="ru-RU" b="1" dirty="0"/>
                    </a:p>
                  </a:txBody>
                  <a:tcPr marL="68562" marR="68562" anchor="ctr"/>
                </a:tc>
                <a:tc>
                  <a:txBody>
                    <a:bodyPr/>
                    <a:lstStyle/>
                    <a:p>
                      <a:pPr algn="ctr"/>
                      <a:r>
                        <a:rPr lang="ru-RU" sz="1800" b="1" dirty="0"/>
                        <a:t>83-94% </a:t>
                      </a:r>
                      <a:endParaRPr lang="ru-RU" b="1" dirty="0"/>
                    </a:p>
                  </a:txBody>
                  <a:tcPr marL="68562" marR="68562" anchor="ctr"/>
                </a:tc>
                <a:extLst>
                  <a:ext uri="{0D108BD9-81ED-4DB2-BD59-A6C34878D82A}">
                    <a16:rowId xmlns:a16="http://schemas.microsoft.com/office/drawing/2014/main" xmlns="" val="10003"/>
                  </a:ext>
                </a:extLst>
              </a:tr>
              <a:tr h="851043">
                <a:tc>
                  <a:txBody>
                    <a:bodyPr/>
                    <a:lstStyle/>
                    <a:p>
                      <a:r>
                        <a:rPr lang="ru-RU" sz="2400" b="1" kern="1200" dirty="0">
                          <a:solidFill>
                            <a:schemeClr val="accent1"/>
                          </a:solidFill>
                        </a:rPr>
                        <a:t>Ветряная оспа</a:t>
                      </a:r>
                      <a:endParaRPr lang="ru-RU" sz="2400" b="1" kern="1200" dirty="0">
                        <a:solidFill>
                          <a:schemeClr val="accent1"/>
                        </a:solidFill>
                        <a:latin typeface="Arial" charset="0"/>
                        <a:ea typeface="+mn-ea"/>
                        <a:cs typeface="+mn-cs"/>
                      </a:endParaRPr>
                    </a:p>
                  </a:txBody>
                  <a:tcPr marL="68562" marR="68562" anchor="ctr"/>
                </a:tc>
                <a:tc>
                  <a:txBody>
                    <a:bodyPr/>
                    <a:lstStyle/>
                    <a:p>
                      <a:pPr algn="ctr"/>
                      <a:r>
                        <a:rPr lang="ru-RU" sz="2400" b="1" dirty="0">
                          <a:solidFill>
                            <a:schemeClr val="accent1"/>
                          </a:solidFill>
                        </a:rPr>
                        <a:t>86-91% </a:t>
                      </a:r>
                    </a:p>
                  </a:txBody>
                  <a:tcPr marL="68562" marR="68562" anchor="ctr"/>
                </a:tc>
                <a:extLst>
                  <a:ext uri="{0D108BD9-81ED-4DB2-BD59-A6C34878D82A}">
                    <a16:rowId xmlns:a16="http://schemas.microsoft.com/office/drawing/2014/main" xmlns="" val="10004"/>
                  </a:ext>
                </a:extLst>
              </a:tr>
            </a:tbl>
          </a:graphicData>
        </a:graphic>
      </p:graphicFrame>
      <p:sp>
        <p:nvSpPr>
          <p:cNvPr id="10" name="Rounded Rectangle 21"/>
          <p:cNvSpPr/>
          <p:nvPr/>
        </p:nvSpPr>
        <p:spPr>
          <a:xfrm rot="16200000">
            <a:off x="4129314" y="1531256"/>
            <a:ext cx="943430" cy="6734629"/>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46800" rtlCol="0" anchor="b" anchorCtr="0"/>
          <a:lstStyle/>
          <a:p>
            <a:pPr algn="ctr"/>
            <a:endParaRPr lang="en-GB" sz="1600" dirty="0">
              <a:solidFill>
                <a:schemeClr val="tx1"/>
              </a:solidFill>
            </a:endParaRPr>
          </a:p>
        </p:txBody>
      </p:sp>
    </p:spTree>
    <p:extLst>
      <p:ext uri="{BB962C8B-B14F-4D97-AF65-F5344CB8AC3E}">
        <p14:creationId xmlns:p14="http://schemas.microsoft.com/office/powerpoint/2010/main" val="35641927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395536" y="304801"/>
            <a:ext cx="8496944" cy="738664"/>
          </a:xfrm>
        </p:spPr>
        <p:txBody>
          <a:bodyPr>
            <a:noAutofit/>
          </a:bodyPr>
          <a:lstStyle/>
          <a:p>
            <a:r>
              <a:rPr lang="ru-RU" sz="2400" b="1" dirty="0">
                <a:cs typeface="Arial" pitchFamily="34" charset="0"/>
              </a:rPr>
              <a:t>Этапы развития календаря профилактических прививок Свердловской области (ветряная оспа)</a:t>
            </a:r>
          </a:p>
        </p:txBody>
      </p:sp>
      <p:sp>
        <p:nvSpPr>
          <p:cNvPr id="107523" name="AutoShape 3"/>
          <p:cNvSpPr>
            <a:spLocks noChangeArrowheads="1"/>
          </p:cNvSpPr>
          <p:nvPr/>
        </p:nvSpPr>
        <p:spPr bwMode="auto">
          <a:xfrm>
            <a:off x="313688" y="2456335"/>
            <a:ext cx="3106184" cy="3267275"/>
          </a:xfrm>
          <a:prstGeom prst="homePlate">
            <a:avLst>
              <a:gd name="adj" fmla="val 34358"/>
            </a:avLst>
          </a:prstGeom>
          <a:solidFill>
            <a:schemeClr val="tx2">
              <a:lumMod val="20000"/>
              <a:lumOff val="80000"/>
            </a:schemeClr>
          </a:solidFill>
          <a:ln w="9525">
            <a:solidFill>
              <a:schemeClr val="tx1"/>
            </a:solidFill>
            <a:miter lim="800000"/>
            <a:headEnd/>
            <a:tailEnd/>
          </a:ln>
          <a:effectLst/>
        </p:spPr>
        <p:txBody>
          <a:bodyPr wrap="none" anchor="ctr"/>
          <a:lstStyle/>
          <a:p>
            <a:pPr algn="ctr"/>
            <a:r>
              <a:rPr lang="ru-RU" sz="1200" b="1" dirty="0"/>
              <a:t>Региональный календарь</a:t>
            </a:r>
          </a:p>
          <a:p>
            <a:pPr algn="ctr"/>
            <a:r>
              <a:rPr lang="ru-RU" sz="1200" b="1" dirty="0"/>
              <a:t> Свердловской области</a:t>
            </a:r>
          </a:p>
          <a:p>
            <a:pPr algn="ctr"/>
            <a:r>
              <a:rPr lang="ru-RU" sz="1200" b="1" dirty="0"/>
              <a:t>приказ МЗ СО УРПН </a:t>
            </a:r>
          </a:p>
          <a:p>
            <a:pPr algn="ctr"/>
            <a:r>
              <a:rPr lang="ru-RU" sz="1200" b="1" dirty="0"/>
              <a:t>от 24.11.2008 г. № 2095-п</a:t>
            </a:r>
          </a:p>
          <a:p>
            <a:pPr algn="ctr"/>
            <a:endParaRPr lang="ru-RU" sz="1200" b="1" dirty="0"/>
          </a:p>
          <a:p>
            <a:pPr algn="ctr"/>
            <a:r>
              <a:rPr lang="ru-RU" sz="1200" b="1" dirty="0"/>
              <a:t>Вакцинация против ВО в 12 мес.</a:t>
            </a:r>
          </a:p>
        </p:txBody>
      </p:sp>
      <p:sp>
        <p:nvSpPr>
          <p:cNvPr id="107524" name="AutoShape 4"/>
          <p:cNvSpPr>
            <a:spLocks noChangeArrowheads="1"/>
          </p:cNvSpPr>
          <p:nvPr/>
        </p:nvSpPr>
        <p:spPr bwMode="auto">
          <a:xfrm>
            <a:off x="1979712" y="2459423"/>
            <a:ext cx="3888432" cy="3274627"/>
          </a:xfrm>
          <a:prstGeom prst="chevron">
            <a:avLst>
              <a:gd name="adj" fmla="val 39578"/>
            </a:avLst>
          </a:prstGeom>
          <a:solidFill>
            <a:schemeClr val="bg2">
              <a:lumMod val="20000"/>
              <a:lumOff val="80000"/>
            </a:schemeClr>
          </a:solidFill>
          <a:ln w="9525">
            <a:solidFill>
              <a:schemeClr val="tx1"/>
            </a:solidFill>
            <a:miter lim="800000"/>
            <a:headEnd/>
            <a:tailEnd/>
          </a:ln>
          <a:effectLst/>
        </p:spPr>
        <p:txBody>
          <a:bodyPr wrap="none" lIns="36000" tIns="10800" rIns="54000" bIns="10800" anchor="ctr"/>
          <a:lstStyle/>
          <a:p>
            <a:pPr algn="r"/>
            <a:r>
              <a:rPr lang="ru-RU" sz="1200" b="1" dirty="0"/>
              <a:t>Региональный </a:t>
            </a:r>
          </a:p>
          <a:p>
            <a:pPr algn="r"/>
            <a:r>
              <a:rPr lang="ru-RU" sz="1200" b="1" dirty="0"/>
              <a:t>календарь</a:t>
            </a:r>
          </a:p>
          <a:p>
            <a:pPr algn="r"/>
            <a:r>
              <a:rPr lang="ru-RU" sz="1200" b="1" dirty="0"/>
              <a:t> Свердловской </a:t>
            </a:r>
          </a:p>
          <a:p>
            <a:pPr algn="r"/>
            <a:r>
              <a:rPr lang="ru-RU" sz="1200" b="1" dirty="0"/>
              <a:t>области</a:t>
            </a:r>
          </a:p>
          <a:p>
            <a:pPr algn="r"/>
            <a:r>
              <a:rPr lang="ru-RU" sz="1200" b="1" dirty="0"/>
              <a:t>приказ МЗ СО УРПН </a:t>
            </a:r>
          </a:p>
          <a:p>
            <a:pPr algn="r"/>
            <a:r>
              <a:rPr lang="ru-RU" sz="1200" b="1" dirty="0"/>
              <a:t>от 17.11.2011 г. </a:t>
            </a:r>
          </a:p>
          <a:p>
            <a:r>
              <a:rPr lang="ru-RU" sz="1200" b="1" dirty="0"/>
              <a:t>         № 1265-п</a:t>
            </a:r>
          </a:p>
          <a:p>
            <a:pPr algn="r"/>
            <a:r>
              <a:rPr lang="en-US" sz="1200" b="1" dirty="0"/>
              <a:t>V1 </a:t>
            </a:r>
            <a:r>
              <a:rPr lang="ru-RU" sz="1200" b="1" dirty="0"/>
              <a:t>в 12 мес.</a:t>
            </a:r>
          </a:p>
          <a:p>
            <a:pPr algn="r"/>
            <a:r>
              <a:rPr lang="en-US" sz="1200" b="1" dirty="0"/>
              <a:t>V2 </a:t>
            </a:r>
            <a:r>
              <a:rPr lang="ru-RU" sz="1200" b="1" dirty="0"/>
              <a:t>в 13,5 </a:t>
            </a:r>
            <a:r>
              <a:rPr lang="ru-RU" sz="1200" b="1" dirty="0" err="1"/>
              <a:t>мес</a:t>
            </a:r>
            <a:r>
              <a:rPr lang="ru-RU" sz="1200" b="1" dirty="0"/>
              <a:t>  </a:t>
            </a:r>
          </a:p>
        </p:txBody>
      </p:sp>
      <p:sp>
        <p:nvSpPr>
          <p:cNvPr id="107525" name="AutoShape 5"/>
          <p:cNvSpPr>
            <a:spLocks noChangeArrowheads="1"/>
          </p:cNvSpPr>
          <p:nvPr/>
        </p:nvSpPr>
        <p:spPr bwMode="auto">
          <a:xfrm>
            <a:off x="4139951" y="2459423"/>
            <a:ext cx="3095873" cy="3255577"/>
          </a:xfrm>
          <a:prstGeom prst="chevron">
            <a:avLst>
              <a:gd name="adj" fmla="val 32637"/>
            </a:avLst>
          </a:prstGeom>
          <a:solidFill>
            <a:schemeClr val="bg2">
              <a:lumMod val="40000"/>
              <a:lumOff val="60000"/>
            </a:schemeClr>
          </a:solidFill>
          <a:ln w="9525">
            <a:solidFill>
              <a:schemeClr val="tx1"/>
            </a:solidFill>
            <a:miter lim="800000"/>
            <a:headEnd/>
            <a:tailEnd/>
          </a:ln>
          <a:effectLst/>
        </p:spPr>
        <p:txBody>
          <a:bodyPr wrap="none" lIns="18000" tIns="10800" rIns="90000" bIns="10800" anchor="ctr"/>
          <a:lstStyle/>
          <a:p>
            <a:pPr algn="r"/>
            <a:r>
              <a:rPr lang="ru-RU" sz="1200" b="1" dirty="0"/>
              <a:t>Календарь </a:t>
            </a:r>
          </a:p>
          <a:p>
            <a:pPr algn="r"/>
            <a:r>
              <a:rPr lang="ru-RU" sz="1200" b="1" dirty="0"/>
              <a:t>прививок </a:t>
            </a:r>
          </a:p>
          <a:p>
            <a:pPr algn="r"/>
            <a:r>
              <a:rPr lang="ru-RU" sz="1200" b="1" dirty="0"/>
              <a:t>по </a:t>
            </a:r>
            <a:r>
              <a:rPr lang="ru-RU" sz="1200" b="1" dirty="0" err="1"/>
              <a:t>эпид</a:t>
            </a:r>
            <a:r>
              <a:rPr lang="ru-RU" sz="1200" b="1" dirty="0"/>
              <a:t>.</a:t>
            </a:r>
          </a:p>
          <a:p>
            <a:pPr algn="r"/>
            <a:r>
              <a:rPr lang="ru-RU" sz="1200" b="1" dirty="0"/>
              <a:t>показаниям РФ</a:t>
            </a:r>
          </a:p>
          <a:p>
            <a:pPr algn="r"/>
            <a:r>
              <a:rPr lang="ru-RU" sz="1200" b="1" dirty="0"/>
              <a:t>Приказ МЗ РФ</a:t>
            </a:r>
          </a:p>
          <a:p>
            <a:pPr algn="r"/>
            <a:r>
              <a:rPr lang="ru-RU" sz="1200" b="1" dirty="0"/>
              <a:t>От 21.03.2014 г.</a:t>
            </a:r>
          </a:p>
          <a:p>
            <a:pPr algn="r"/>
            <a:r>
              <a:rPr lang="ru-RU" sz="1200" b="1" dirty="0"/>
              <a:t>№125н</a:t>
            </a:r>
          </a:p>
        </p:txBody>
      </p:sp>
      <p:sp>
        <p:nvSpPr>
          <p:cNvPr id="107526" name="AutoShape 6"/>
          <p:cNvSpPr>
            <a:spLocks noChangeArrowheads="1"/>
          </p:cNvSpPr>
          <p:nvPr/>
        </p:nvSpPr>
        <p:spPr bwMode="auto">
          <a:xfrm>
            <a:off x="6266260" y="2459423"/>
            <a:ext cx="2626219" cy="3258665"/>
          </a:xfrm>
          <a:prstGeom prst="chevron">
            <a:avLst>
              <a:gd name="adj" fmla="val 31511"/>
            </a:avLst>
          </a:prstGeom>
          <a:solidFill>
            <a:schemeClr val="bg2">
              <a:lumMod val="60000"/>
              <a:lumOff val="40000"/>
            </a:schemeClr>
          </a:solidFill>
          <a:ln w="9525">
            <a:solidFill>
              <a:schemeClr val="tx1"/>
            </a:solidFill>
            <a:miter lim="800000"/>
            <a:headEnd/>
            <a:tailEnd/>
          </a:ln>
          <a:effectLst/>
        </p:spPr>
        <p:txBody>
          <a:bodyPr wrap="none" anchor="ctr"/>
          <a:lstStyle/>
          <a:p>
            <a:pPr algn="r"/>
            <a:r>
              <a:rPr lang="ru-RU" sz="1200" b="1" dirty="0"/>
              <a:t>Региональный </a:t>
            </a:r>
          </a:p>
          <a:p>
            <a:pPr algn="r"/>
            <a:r>
              <a:rPr lang="ru-RU" sz="1200" b="1" dirty="0"/>
              <a:t>Календарь прививок</a:t>
            </a:r>
          </a:p>
          <a:p>
            <a:pPr marL="539750" indent="90488" algn="r"/>
            <a:r>
              <a:rPr lang="ru-RU" sz="1200" b="1" dirty="0"/>
              <a:t> Свердловской </a:t>
            </a:r>
          </a:p>
          <a:p>
            <a:pPr algn="r"/>
            <a:r>
              <a:rPr lang="ru-RU" sz="1200" b="1" dirty="0"/>
              <a:t>области</a:t>
            </a:r>
          </a:p>
          <a:p>
            <a:pPr algn="r"/>
            <a:r>
              <a:rPr lang="ru-RU" sz="1200" b="1" dirty="0"/>
              <a:t>приказ МЗ СО и </a:t>
            </a:r>
          </a:p>
          <a:p>
            <a:pPr algn="r"/>
            <a:r>
              <a:rPr lang="ru-RU" sz="1200" b="1" dirty="0"/>
              <a:t>от 01.11.2017 г. </a:t>
            </a:r>
          </a:p>
          <a:p>
            <a:pPr algn="r"/>
            <a:r>
              <a:rPr lang="ru-RU" sz="1200" b="1" dirty="0"/>
              <a:t>№ 1895-п</a:t>
            </a:r>
          </a:p>
          <a:p>
            <a:pPr algn="r"/>
            <a:r>
              <a:rPr lang="en-US" sz="1200" b="1" dirty="0"/>
              <a:t>V1 </a:t>
            </a:r>
            <a:r>
              <a:rPr lang="ru-RU" sz="1200" b="1" dirty="0"/>
              <a:t>в 12 мес.</a:t>
            </a:r>
          </a:p>
          <a:p>
            <a:pPr algn="r"/>
            <a:r>
              <a:rPr lang="en-US" sz="1200" b="1" dirty="0"/>
              <a:t>V2 </a:t>
            </a:r>
            <a:r>
              <a:rPr lang="ru-RU" sz="1200" b="1" dirty="0"/>
              <a:t>в 6 лет</a:t>
            </a:r>
          </a:p>
          <a:p>
            <a:pPr algn="r"/>
            <a:endParaRPr lang="ru-RU" sz="1200" b="1" dirty="0"/>
          </a:p>
        </p:txBody>
      </p:sp>
      <p:sp>
        <p:nvSpPr>
          <p:cNvPr id="107527" name="Text Box 7"/>
          <p:cNvSpPr txBox="1">
            <a:spLocks noChangeArrowheads="1"/>
          </p:cNvSpPr>
          <p:nvPr/>
        </p:nvSpPr>
        <p:spPr bwMode="auto">
          <a:xfrm>
            <a:off x="708465" y="2010621"/>
            <a:ext cx="1138838" cy="369332"/>
          </a:xfrm>
          <a:prstGeom prst="rect">
            <a:avLst/>
          </a:prstGeom>
          <a:noFill/>
          <a:ln w="9525">
            <a:noFill/>
            <a:miter lim="800000"/>
            <a:headEnd/>
            <a:tailEnd/>
          </a:ln>
          <a:effectLst/>
        </p:spPr>
        <p:txBody>
          <a:bodyPr wrap="none">
            <a:spAutoFit/>
          </a:bodyPr>
          <a:lstStyle/>
          <a:p>
            <a:r>
              <a:rPr lang="ru-RU" b="1" dirty="0"/>
              <a:t>2008 год</a:t>
            </a:r>
          </a:p>
        </p:txBody>
      </p:sp>
      <p:sp>
        <p:nvSpPr>
          <p:cNvPr id="107528" name="Text Box 8"/>
          <p:cNvSpPr txBox="1">
            <a:spLocks noChangeArrowheads="1"/>
          </p:cNvSpPr>
          <p:nvPr/>
        </p:nvSpPr>
        <p:spPr bwMode="auto">
          <a:xfrm>
            <a:off x="2496074" y="2010621"/>
            <a:ext cx="1126077" cy="369332"/>
          </a:xfrm>
          <a:prstGeom prst="rect">
            <a:avLst/>
          </a:prstGeom>
          <a:noFill/>
          <a:ln w="9525">
            <a:noFill/>
            <a:miter lim="800000"/>
            <a:headEnd/>
            <a:tailEnd/>
          </a:ln>
          <a:effectLst/>
        </p:spPr>
        <p:txBody>
          <a:bodyPr wrap="none">
            <a:spAutoFit/>
          </a:bodyPr>
          <a:lstStyle/>
          <a:p>
            <a:r>
              <a:rPr lang="ru-RU" b="1" dirty="0"/>
              <a:t>2011 год</a:t>
            </a:r>
          </a:p>
        </p:txBody>
      </p:sp>
      <p:sp>
        <p:nvSpPr>
          <p:cNvPr id="107529" name="Text Box 9"/>
          <p:cNvSpPr txBox="1">
            <a:spLocks noChangeArrowheads="1"/>
          </p:cNvSpPr>
          <p:nvPr/>
        </p:nvSpPr>
        <p:spPr bwMode="auto">
          <a:xfrm>
            <a:off x="4475349" y="2010621"/>
            <a:ext cx="1138838" cy="369332"/>
          </a:xfrm>
          <a:prstGeom prst="rect">
            <a:avLst/>
          </a:prstGeom>
          <a:noFill/>
          <a:ln w="9525">
            <a:noFill/>
            <a:miter lim="800000"/>
            <a:headEnd/>
            <a:tailEnd/>
          </a:ln>
          <a:effectLst/>
        </p:spPr>
        <p:txBody>
          <a:bodyPr wrap="none">
            <a:spAutoFit/>
          </a:bodyPr>
          <a:lstStyle/>
          <a:p>
            <a:r>
              <a:rPr lang="ru-RU" b="1" dirty="0"/>
              <a:t>2014 год</a:t>
            </a:r>
          </a:p>
        </p:txBody>
      </p:sp>
      <p:sp>
        <p:nvSpPr>
          <p:cNvPr id="107530" name="Text Box 10"/>
          <p:cNvSpPr txBox="1">
            <a:spLocks noChangeArrowheads="1"/>
          </p:cNvSpPr>
          <p:nvPr/>
        </p:nvSpPr>
        <p:spPr bwMode="auto">
          <a:xfrm>
            <a:off x="6439889" y="2010621"/>
            <a:ext cx="1138838" cy="369332"/>
          </a:xfrm>
          <a:prstGeom prst="rect">
            <a:avLst/>
          </a:prstGeom>
          <a:noFill/>
          <a:ln w="9525">
            <a:noFill/>
            <a:miter lim="800000"/>
            <a:headEnd/>
            <a:tailEnd/>
          </a:ln>
          <a:effectLst/>
        </p:spPr>
        <p:txBody>
          <a:bodyPr wrap="none">
            <a:spAutoFit/>
          </a:bodyPr>
          <a:lstStyle/>
          <a:p>
            <a:r>
              <a:rPr lang="ru-RU" b="1" dirty="0"/>
              <a:t>2017 год</a:t>
            </a:r>
          </a:p>
        </p:txBody>
      </p:sp>
      <p:sp>
        <p:nvSpPr>
          <p:cNvPr id="107531" name="Text Box 11"/>
          <p:cNvSpPr txBox="1">
            <a:spLocks noChangeArrowheads="1"/>
          </p:cNvSpPr>
          <p:nvPr/>
        </p:nvSpPr>
        <p:spPr bwMode="auto">
          <a:xfrm>
            <a:off x="827088" y="5949950"/>
            <a:ext cx="901593" cy="369332"/>
          </a:xfrm>
          <a:prstGeom prst="rect">
            <a:avLst/>
          </a:prstGeom>
          <a:noFill/>
          <a:ln w="9525">
            <a:noFill/>
            <a:miter lim="800000"/>
            <a:headEnd/>
            <a:tailEnd/>
          </a:ln>
          <a:effectLst/>
        </p:spPr>
        <p:txBody>
          <a:bodyPr wrap="none">
            <a:spAutoFit/>
          </a:bodyPr>
          <a:lstStyle/>
          <a:p>
            <a:r>
              <a:rPr lang="ru-RU" b="1" dirty="0"/>
              <a:t>1 доза</a:t>
            </a:r>
          </a:p>
        </p:txBody>
      </p:sp>
      <p:sp>
        <p:nvSpPr>
          <p:cNvPr id="107532" name="Text Box 12"/>
          <p:cNvSpPr txBox="1">
            <a:spLocks noChangeArrowheads="1"/>
          </p:cNvSpPr>
          <p:nvPr/>
        </p:nvSpPr>
        <p:spPr bwMode="auto">
          <a:xfrm>
            <a:off x="3059113" y="5949950"/>
            <a:ext cx="901593" cy="369332"/>
          </a:xfrm>
          <a:prstGeom prst="rect">
            <a:avLst/>
          </a:prstGeom>
          <a:noFill/>
          <a:ln w="9525">
            <a:noFill/>
            <a:miter lim="800000"/>
            <a:headEnd/>
            <a:tailEnd/>
          </a:ln>
          <a:effectLst/>
        </p:spPr>
        <p:txBody>
          <a:bodyPr wrap="none">
            <a:spAutoFit/>
          </a:bodyPr>
          <a:lstStyle/>
          <a:p>
            <a:r>
              <a:rPr lang="ru-RU" b="1" dirty="0"/>
              <a:t>1 доза</a:t>
            </a:r>
          </a:p>
        </p:txBody>
      </p:sp>
      <p:sp>
        <p:nvSpPr>
          <p:cNvPr id="107533" name="Text Box 13"/>
          <p:cNvSpPr txBox="1">
            <a:spLocks noChangeArrowheads="1"/>
          </p:cNvSpPr>
          <p:nvPr/>
        </p:nvSpPr>
        <p:spPr bwMode="auto">
          <a:xfrm>
            <a:off x="5292725" y="5949950"/>
            <a:ext cx="973536" cy="369332"/>
          </a:xfrm>
          <a:prstGeom prst="rect">
            <a:avLst/>
          </a:prstGeom>
          <a:noFill/>
          <a:ln w="9525">
            <a:noFill/>
            <a:miter lim="800000"/>
            <a:headEnd/>
            <a:tailEnd/>
          </a:ln>
          <a:effectLst/>
        </p:spPr>
        <p:txBody>
          <a:bodyPr wrap="none">
            <a:spAutoFit/>
          </a:bodyPr>
          <a:lstStyle/>
          <a:p>
            <a:r>
              <a:rPr lang="ru-RU" b="1" dirty="0"/>
              <a:t>2 дозы</a:t>
            </a:r>
          </a:p>
        </p:txBody>
      </p:sp>
      <p:sp>
        <p:nvSpPr>
          <p:cNvPr id="107534" name="Text Box 14"/>
          <p:cNvSpPr txBox="1">
            <a:spLocks noChangeArrowheads="1"/>
          </p:cNvSpPr>
          <p:nvPr/>
        </p:nvSpPr>
        <p:spPr bwMode="auto">
          <a:xfrm>
            <a:off x="7235825" y="5949950"/>
            <a:ext cx="973536" cy="369332"/>
          </a:xfrm>
          <a:prstGeom prst="rect">
            <a:avLst/>
          </a:prstGeom>
          <a:noFill/>
          <a:ln w="9525">
            <a:noFill/>
            <a:miter lim="800000"/>
            <a:headEnd/>
            <a:tailEnd/>
          </a:ln>
          <a:effectLst/>
        </p:spPr>
        <p:txBody>
          <a:bodyPr wrap="none">
            <a:spAutoFit/>
          </a:bodyPr>
          <a:lstStyle/>
          <a:p>
            <a:r>
              <a:rPr lang="ru-RU" b="1" dirty="0"/>
              <a:t>2 дозы</a:t>
            </a:r>
          </a:p>
        </p:txBody>
      </p:sp>
      <p:sp>
        <p:nvSpPr>
          <p:cNvPr id="15" name="Rectangle 14"/>
          <p:cNvSpPr/>
          <p:nvPr/>
        </p:nvSpPr>
        <p:spPr>
          <a:xfrm>
            <a:off x="287524" y="6545622"/>
            <a:ext cx="8568952" cy="215444"/>
          </a:xfrm>
          <a:prstGeom prst="rect">
            <a:avLst/>
          </a:prstGeom>
        </p:spPr>
        <p:txBody>
          <a:bodyPr wrap="square">
            <a:spAutoFit/>
          </a:bodyPr>
          <a:lstStyle/>
          <a:p>
            <a:r>
              <a:rPr lang="ru-RU" sz="800" dirty="0">
                <a:hlinkClick r:id="rId2"/>
              </a:rPr>
              <a:t>http://www.66.rospotrebnadzor.ru/238;jsessionid=7AA563D9611AB438EE566CFD505D857F</a:t>
            </a:r>
            <a:r>
              <a:rPr lang="ru-RU" sz="800" dirty="0"/>
              <a:t> доступно 30.03.2018</a:t>
            </a:r>
          </a:p>
        </p:txBody>
      </p:sp>
    </p:spTree>
    <p:extLst>
      <p:ext uri="{BB962C8B-B14F-4D97-AF65-F5344CB8AC3E}">
        <p14:creationId xmlns:p14="http://schemas.microsoft.com/office/powerpoint/2010/main" val="2908734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78848" y="280676"/>
            <a:ext cx="8605769" cy="507831"/>
          </a:xfrm>
        </p:spPr>
        <p:txBody>
          <a:bodyPr>
            <a:noAutofit/>
          </a:bodyPr>
          <a:lstStyle/>
          <a:p>
            <a:r>
              <a:rPr lang="ru-RU" sz="2400" dirty="0">
                <a:solidFill>
                  <a:schemeClr val="accent1"/>
                </a:solidFill>
              </a:rPr>
              <a:t>Показатель заболеваемости ветряной оспой в федеральных округах Российской Федерации в 2015-2016 годах</a:t>
            </a:r>
            <a:br>
              <a:rPr lang="ru-RU" sz="2400" dirty="0">
                <a:solidFill>
                  <a:schemeClr val="accent1"/>
                </a:solidFill>
              </a:rPr>
            </a:br>
            <a:endParaRPr lang="ru-RU" sz="2400" dirty="0">
              <a:solidFill>
                <a:schemeClr val="accent1"/>
              </a:solidFill>
            </a:endParaRPr>
          </a:p>
        </p:txBody>
      </p:sp>
      <p:sp>
        <p:nvSpPr>
          <p:cNvPr id="11" name="Нижний колонтитул 5"/>
          <p:cNvSpPr>
            <a:spLocks noGrp="1"/>
          </p:cNvSpPr>
          <p:nvPr>
            <p:ph type="ftr" sz="quarter" idx="20"/>
          </p:nvPr>
        </p:nvSpPr>
        <p:spPr>
          <a:xfrm>
            <a:off x="407194" y="6493335"/>
            <a:ext cx="6048609" cy="289986"/>
          </a:xfrm>
        </p:spPr>
        <p:txBody>
          <a:bodyPr/>
          <a:lstStyle/>
          <a:p>
            <a:pPr algn="l" eaLnBrk="0" hangingPunct="0">
              <a:defRPr/>
            </a:pPr>
            <a:r>
              <a:rPr lang="ru-RU" sz="600" dirty="0">
                <a:solidFill>
                  <a:schemeClr val="tx1"/>
                </a:solidFill>
              </a:rPr>
              <a:t>Государственный </a:t>
            </a:r>
            <a:r>
              <a:rPr lang="ru-RU" sz="600" dirty="0" err="1">
                <a:solidFill>
                  <a:schemeClr val="tx1"/>
                </a:solidFill>
              </a:rPr>
              <a:t>доклад«О</a:t>
            </a:r>
            <a:r>
              <a:rPr lang="ru-RU" sz="600" dirty="0">
                <a:solidFill>
                  <a:schemeClr val="tx1"/>
                </a:solidFill>
              </a:rPr>
              <a:t> состоянии санитарно-эпидемиологического благополучия</a:t>
            </a:r>
            <a:r>
              <a:rPr lang="en-US" sz="600" dirty="0">
                <a:solidFill>
                  <a:schemeClr val="tx1"/>
                </a:solidFill>
              </a:rPr>
              <a:t> </a:t>
            </a:r>
            <a:r>
              <a:rPr lang="ru-RU" sz="600" dirty="0">
                <a:solidFill>
                  <a:schemeClr val="tx1"/>
                </a:solidFill>
              </a:rPr>
              <a:t>населения Российской Федерации 2016 году» </a:t>
            </a:r>
            <a:r>
              <a:rPr lang="en-US" sz="600" i="1" dirty="0">
                <a:solidFill>
                  <a:schemeClr val="tx1"/>
                </a:solidFill>
                <a:hlinkClick r:id="rId2"/>
              </a:rPr>
              <a:t>www.rospotrebnadzor.ru/upload/iblock/3b8/gd_201</a:t>
            </a:r>
            <a:r>
              <a:rPr lang="ru-RU" sz="600" i="1" dirty="0">
                <a:solidFill>
                  <a:schemeClr val="tx1"/>
                </a:solidFill>
                <a:hlinkClick r:id="rId2"/>
              </a:rPr>
              <a:t>6</a:t>
            </a:r>
            <a:r>
              <a:rPr lang="ru-RU" sz="600" i="1" dirty="0">
                <a:solidFill>
                  <a:schemeClr val="tx1"/>
                </a:solidFill>
              </a:rPr>
              <a:t>, -200с, </a:t>
            </a:r>
            <a:r>
              <a:rPr lang="en-US" sz="600" i="1" dirty="0">
                <a:solidFill>
                  <a:schemeClr val="tx1"/>
                </a:solidFill>
              </a:rPr>
              <a:t>dlya-sayta.pdf</a:t>
            </a:r>
            <a:endParaRPr lang="en-GB" sz="600" dirty="0">
              <a:solidFill>
                <a:schemeClr val="tx1"/>
              </a:solidFill>
            </a:endParaRPr>
          </a:p>
        </p:txBody>
      </p:sp>
      <p:graphicFrame>
        <p:nvGraphicFramePr>
          <p:cNvPr id="10" name="Объект 9"/>
          <p:cNvGraphicFramePr>
            <a:graphicFrameLocks noGrp="1"/>
          </p:cNvGraphicFramePr>
          <p:nvPr>
            <p:ph sz="quarter" idx="12"/>
            <p:extLst/>
          </p:nvPr>
        </p:nvGraphicFramePr>
        <p:xfrm>
          <a:off x="150020" y="1719262"/>
          <a:ext cx="8694722" cy="449865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p:cNvSpPr txBox="1"/>
          <p:nvPr/>
        </p:nvSpPr>
        <p:spPr>
          <a:xfrm>
            <a:off x="7794896" y="3150395"/>
            <a:ext cx="1114425" cy="507831"/>
          </a:xfrm>
          <a:prstGeom prst="rect">
            <a:avLst/>
          </a:prstGeom>
          <a:noFill/>
        </p:spPr>
        <p:txBody>
          <a:bodyPr wrap="square" rtlCol="0">
            <a:spAutoFit/>
          </a:bodyPr>
          <a:lstStyle/>
          <a:p>
            <a:r>
              <a:rPr lang="ru-RU" sz="1350" dirty="0"/>
              <a:t>2015</a:t>
            </a:r>
            <a:endParaRPr lang="en-US" sz="1350" dirty="0"/>
          </a:p>
          <a:p>
            <a:r>
              <a:rPr lang="ru-RU" sz="1350" dirty="0"/>
              <a:t>2016</a:t>
            </a:r>
          </a:p>
        </p:txBody>
      </p:sp>
      <p:sp>
        <p:nvSpPr>
          <p:cNvPr id="14" name="Прямоугольник 13"/>
          <p:cNvSpPr/>
          <p:nvPr/>
        </p:nvSpPr>
        <p:spPr>
          <a:xfrm>
            <a:off x="7630932" y="3227493"/>
            <a:ext cx="163964" cy="158956"/>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sp>
        <p:nvSpPr>
          <p:cNvPr id="15" name="Прямоугольник 14"/>
          <p:cNvSpPr/>
          <p:nvPr/>
        </p:nvSpPr>
        <p:spPr>
          <a:xfrm>
            <a:off x="7630932" y="3523246"/>
            <a:ext cx="163964" cy="134980"/>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350"/>
          </a:p>
        </p:txBody>
      </p:sp>
      <p:pic>
        <p:nvPicPr>
          <p:cNvPr id="12" name="Picture 2" descr="C:\Users\yyk71955\Desktop\ГСК\Офиц документы\Госдоклад 2016\ВО-1.jpg"/>
          <p:cNvPicPr>
            <a:picLocks noChangeAspect="1" noChangeArrowheads="1"/>
          </p:cNvPicPr>
          <p:nvPr/>
        </p:nvPicPr>
        <p:blipFill>
          <a:blip r:embed="rId4" cstate="print"/>
          <a:srcRect/>
          <a:stretch>
            <a:fillRect/>
          </a:stretch>
        </p:blipFill>
        <p:spPr bwMode="auto">
          <a:xfrm>
            <a:off x="5134607" y="1087096"/>
            <a:ext cx="3774714" cy="1776474"/>
          </a:xfrm>
          <a:prstGeom prst="rect">
            <a:avLst/>
          </a:prstGeom>
          <a:noFill/>
        </p:spPr>
      </p:pic>
    </p:spTree>
    <p:extLst>
      <p:ext uri="{BB962C8B-B14F-4D97-AF65-F5344CB8AC3E}">
        <p14:creationId xmlns:p14="http://schemas.microsoft.com/office/powerpoint/2010/main" val="21928618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560760" y="0"/>
            <a:ext cx="8331720" cy="970774"/>
          </a:xfrm>
        </p:spPr>
        <p:txBody>
          <a:bodyPr>
            <a:noAutofit/>
          </a:bodyPr>
          <a:lstStyle/>
          <a:p>
            <a:pPr fontAlgn="auto">
              <a:spcAft>
                <a:spcPts val="0"/>
              </a:spcAft>
              <a:defRPr/>
            </a:pPr>
            <a:r>
              <a:rPr lang="ru-RU" sz="2400" b="1" dirty="0"/>
              <a:t>Динамика заболеваемости </a:t>
            </a:r>
            <a:br>
              <a:rPr lang="ru-RU" sz="2400" b="1" dirty="0"/>
            </a:br>
            <a:r>
              <a:rPr lang="ru-RU" sz="2400" b="1" dirty="0"/>
              <a:t>ветряной оспой (</a:t>
            </a:r>
            <a:r>
              <a:rPr lang="ru-RU" sz="2400" b="1" dirty="0" err="1"/>
              <a:t>пок-ль</a:t>
            </a:r>
            <a:r>
              <a:rPr lang="ru-RU" sz="2400" b="1" dirty="0"/>
              <a:t> на 100 тыс. населения)</a:t>
            </a:r>
          </a:p>
        </p:txBody>
      </p:sp>
      <p:graphicFrame>
        <p:nvGraphicFramePr>
          <p:cNvPr id="2" name="Object 3"/>
          <p:cNvGraphicFramePr>
            <a:graphicFrameLocks noGrp="1" noChangeAspect="1"/>
          </p:cNvGraphicFramePr>
          <p:nvPr>
            <p:ph idx="1"/>
            <p:extLst>
              <p:ext uri="{D42A27DB-BD31-4B8C-83A1-F6EECF244321}">
                <p14:modId xmlns:p14="http://schemas.microsoft.com/office/powerpoint/2010/main" val="3826819074"/>
              </p:ext>
            </p:extLst>
          </p:nvPr>
        </p:nvGraphicFramePr>
        <p:xfrm>
          <a:off x="662360" y="1637336"/>
          <a:ext cx="7819280" cy="3928895"/>
        </p:xfrm>
        <a:graphic>
          <a:graphicData uri="http://schemas.openxmlformats.org/drawingml/2006/chart">
            <c:chart xmlns:c="http://schemas.openxmlformats.org/drawingml/2006/chart" xmlns:r="http://schemas.openxmlformats.org/officeDocument/2006/relationships" r:id="rId3"/>
          </a:graphicData>
        </a:graphic>
      </p:graphicFrame>
      <p:sp>
        <p:nvSpPr>
          <p:cNvPr id="6" name="Rectangle 4"/>
          <p:cNvSpPr>
            <a:spLocks noChangeArrowheads="1"/>
          </p:cNvSpPr>
          <p:nvPr/>
        </p:nvSpPr>
        <p:spPr bwMode="auto">
          <a:xfrm>
            <a:off x="560759" y="897052"/>
            <a:ext cx="8081795" cy="855373"/>
          </a:xfrm>
          <a:prstGeom prst="rect">
            <a:avLst/>
          </a:prstGeom>
          <a:solidFill>
            <a:schemeClr val="accent4">
              <a:lumMod val="20000"/>
              <a:lumOff val="80000"/>
            </a:schemeClr>
          </a:solidFill>
          <a:ln w="9525">
            <a:noFill/>
            <a:miter lim="800000"/>
            <a:headEnd/>
            <a:tailEnd/>
          </a:ln>
        </p:spPr>
        <p:txBody>
          <a:bodyPr wrap="square" anchor="ctr">
            <a:spAutoFit/>
          </a:bodyPr>
          <a:lstStyle/>
          <a:p>
            <a:pPr marL="171450" algn="ctr"/>
            <a:r>
              <a:rPr lang="ru-RU" sz="1600" dirty="0"/>
              <a:t>В 2012 г. в Качканарском ГО показатель </a:t>
            </a:r>
            <a:endParaRPr lang="en-US" sz="1600" dirty="0"/>
          </a:p>
          <a:p>
            <a:pPr marL="171450" algn="ctr"/>
            <a:r>
              <a:rPr lang="ru-RU" sz="1600" dirty="0"/>
              <a:t>Заболеваемости </a:t>
            </a:r>
            <a:r>
              <a:rPr lang="en-US" sz="1600" dirty="0"/>
              <a:t> </a:t>
            </a:r>
            <a:r>
              <a:rPr lang="ru-RU" sz="1600" dirty="0"/>
              <a:t>ветряной оспой – 20,6 на 100 </a:t>
            </a:r>
            <a:r>
              <a:rPr lang="en-US" sz="1600" dirty="0"/>
              <a:t> </a:t>
            </a:r>
            <a:r>
              <a:rPr lang="ru-RU" sz="1600" dirty="0"/>
              <a:t>тыс. населения, что 27 раз ниже уровня </a:t>
            </a:r>
            <a:r>
              <a:rPr lang="en-US" sz="1600" dirty="0"/>
              <a:t> </a:t>
            </a:r>
            <a:r>
              <a:rPr lang="ru-RU" sz="1600" dirty="0"/>
              <a:t>2010 года и в </a:t>
            </a:r>
            <a:r>
              <a:rPr lang="ru-RU" sz="1600" b="1" dirty="0"/>
              <a:t>35</a:t>
            </a:r>
            <a:r>
              <a:rPr lang="ru-RU" sz="1600" dirty="0"/>
              <a:t> раз ниже СМУ</a:t>
            </a:r>
          </a:p>
        </p:txBody>
      </p:sp>
      <p:sp>
        <p:nvSpPr>
          <p:cNvPr id="7" name="Rectangle 7"/>
          <p:cNvSpPr>
            <a:spLocks noChangeArrowheads="1"/>
          </p:cNvSpPr>
          <p:nvPr/>
        </p:nvSpPr>
        <p:spPr bwMode="auto">
          <a:xfrm>
            <a:off x="115444" y="5566232"/>
            <a:ext cx="8777036" cy="945403"/>
          </a:xfrm>
          <a:prstGeom prst="rect">
            <a:avLst/>
          </a:prstGeom>
          <a:solidFill>
            <a:schemeClr val="accent4">
              <a:lumMod val="20000"/>
              <a:lumOff val="80000"/>
            </a:schemeClr>
          </a:solidFill>
          <a:ln w="9525">
            <a:noFill/>
            <a:miter lim="800000"/>
            <a:headEnd/>
            <a:tailEnd/>
          </a:ln>
        </p:spPr>
        <p:txBody>
          <a:bodyPr/>
          <a:lstStyle/>
          <a:p>
            <a:pPr marL="82550">
              <a:spcBef>
                <a:spcPct val="20000"/>
              </a:spcBef>
              <a:buClr>
                <a:schemeClr val="bg2"/>
              </a:buClr>
              <a:buSzPct val="75000"/>
              <a:buFont typeface="Wingdings" pitchFamily="2" charset="2"/>
              <a:buNone/>
              <a:defRPr/>
            </a:pPr>
            <a:r>
              <a:rPr lang="ru-RU" sz="1100" b="1" dirty="0">
                <a:cs typeface="+mn-cs"/>
              </a:rPr>
              <a:t>        В первой половине 2011 года заболело 15 человек, во второй - только 4 человека. Из 19 заболевших – 17 не были привиты против ветряной оспы (в т.ч.: 5 - дети до года, 9 - дети дошкольного и школьного возраста (отказ родителей и у 3-х в анамнезе указание на ранее перенесенное заболевание), 3 - взрослые (у всех в анамнезе есть данные о ранее перенесенном заболевании)), 2 – ребенка были привиты против ветряной оспы в первые 96 часов после контакта (заболевание протекало  в легкой степени: нормальная температура тела, единичные высыпания) </a:t>
            </a:r>
          </a:p>
        </p:txBody>
      </p:sp>
      <p:sp>
        <p:nvSpPr>
          <p:cNvPr id="9" name="TextBox 8"/>
          <p:cNvSpPr txBox="1"/>
          <p:nvPr/>
        </p:nvSpPr>
        <p:spPr>
          <a:xfrm>
            <a:off x="252357" y="6637283"/>
            <a:ext cx="8640123" cy="220717"/>
          </a:xfrm>
          <a:prstGeom prst="rect">
            <a:avLst/>
          </a:prstGeom>
          <a:noFill/>
        </p:spPr>
        <p:txBody>
          <a:bodyPr wrap="none" lIns="0" tIns="0" rIns="0" bIns="0" rtlCol="0">
            <a:noAutofit/>
          </a:bodyPr>
          <a:lstStyle/>
          <a:p>
            <a:r>
              <a:rPr lang="ru-RU" sz="700" dirty="0"/>
              <a:t>Данные представлены Смирновой СС в докладе «Актуальные вопросы вакцинопрофилактики вирусных инфекций» на </a:t>
            </a:r>
            <a:r>
              <a:rPr lang="ru-RU" sz="700" b="1" i="1" dirty="0"/>
              <a:t>Всероссийская научно-практическая конференция</a:t>
            </a:r>
          </a:p>
          <a:p>
            <a:r>
              <a:rPr lang="ru-RU" sz="700" b="1" i="1" dirty="0"/>
              <a:t>«Риск-ориентированные технологии в обеспечении эпидемиологической безопасности медицинской деятельности» 27.09.2017</a:t>
            </a:r>
          </a:p>
          <a:p>
            <a:pPr>
              <a:buClr>
                <a:schemeClr val="tx1"/>
              </a:buClr>
            </a:pPr>
            <a:endParaRPr lang="ru-RU" sz="700" dirty="0"/>
          </a:p>
        </p:txBody>
      </p:sp>
    </p:spTree>
    <p:extLst>
      <p:ext uri="{BB962C8B-B14F-4D97-AF65-F5344CB8AC3E}">
        <p14:creationId xmlns:p14="http://schemas.microsoft.com/office/powerpoint/2010/main" val="467949691"/>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1303" y="176981"/>
            <a:ext cx="7854038" cy="1231106"/>
          </a:xfrm>
        </p:spPr>
        <p:txBody>
          <a:bodyPr/>
          <a:lstStyle/>
          <a:p>
            <a:pPr lvl="0"/>
            <a:r>
              <a:rPr lang="ru-RU" sz="2000" dirty="0"/>
              <a:t>ВОЗ рекомендует внедрение вакцинации против ветряной оспы в программы УМВ исходя из эпидемической ситуации и оценки экономического бремени инфекции</a:t>
            </a:r>
            <a:r>
              <a:rPr lang="en-GB" sz="2000" baseline="30000" dirty="0"/>
              <a:t>1</a:t>
            </a:r>
            <a:r>
              <a:rPr lang="en-GB" sz="2000" dirty="0"/>
              <a:t> </a:t>
            </a:r>
            <a:r>
              <a:rPr lang="en-GB" sz="2000" dirty="0">
                <a:solidFill>
                  <a:schemeClr val="accent1"/>
                </a:solidFill>
              </a:rPr>
              <a:t/>
            </a:r>
            <a:br>
              <a:rPr lang="en-GB" sz="2000" dirty="0">
                <a:solidFill>
                  <a:schemeClr val="accent1"/>
                </a:solidFill>
              </a:rPr>
            </a:br>
            <a:endParaRPr lang="en-GB" sz="2000" dirty="0">
              <a:solidFill>
                <a:schemeClr val="accent1"/>
              </a:solidFill>
            </a:endParaRPr>
          </a:p>
        </p:txBody>
      </p:sp>
      <p:sp>
        <p:nvSpPr>
          <p:cNvPr id="16" name="Text Placeholder 15"/>
          <p:cNvSpPr>
            <a:spLocks noGrp="1"/>
          </p:cNvSpPr>
          <p:nvPr>
            <p:ph type="body" sz="quarter" idx="4294967295"/>
          </p:nvPr>
        </p:nvSpPr>
        <p:spPr>
          <a:xfrm>
            <a:off x="351303" y="6344766"/>
            <a:ext cx="8446333" cy="368710"/>
          </a:xfrm>
          <a:prstGeom prst="rect">
            <a:avLst/>
          </a:prstGeom>
        </p:spPr>
        <p:txBody>
          <a:bodyPr anchor="b" anchorCtr="0"/>
          <a:lstStyle/>
          <a:p>
            <a:pPr>
              <a:spcBef>
                <a:spcPts val="0"/>
              </a:spcBef>
              <a:buNone/>
            </a:pPr>
            <a:endParaRPr lang="fr-BE" sz="800" dirty="0">
              <a:solidFill>
                <a:schemeClr val="tx1"/>
              </a:solidFill>
            </a:endParaRPr>
          </a:p>
          <a:p>
            <a:pPr>
              <a:spcBef>
                <a:spcPts val="0"/>
              </a:spcBef>
              <a:buNone/>
            </a:pPr>
            <a:endParaRPr lang="fr-BE"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spcBef>
                <a:spcPts val="0"/>
              </a:spcBef>
              <a:buNone/>
            </a:pPr>
            <a:endParaRPr lang="ru-RU" sz="800" dirty="0">
              <a:solidFill>
                <a:schemeClr val="tx1"/>
              </a:solidFill>
            </a:endParaRPr>
          </a:p>
          <a:p>
            <a:pPr>
              <a:buNone/>
            </a:pPr>
            <a:endParaRPr lang="ru-RU" sz="800" dirty="0">
              <a:solidFill>
                <a:schemeClr val="tx1"/>
              </a:solidFill>
            </a:endParaRPr>
          </a:p>
          <a:p>
            <a:pPr marL="0" indent="0">
              <a:spcAft>
                <a:spcPts val="0"/>
              </a:spcAft>
              <a:buNone/>
            </a:pPr>
            <a:r>
              <a:rPr lang="ru-RU" sz="800" dirty="0">
                <a:solidFill>
                  <a:schemeClr val="tx1"/>
                </a:solidFill>
              </a:rPr>
              <a:t>1.</a:t>
            </a:r>
            <a:r>
              <a:rPr lang="fr-BE" sz="800" dirty="0">
                <a:solidFill>
                  <a:schemeClr val="tx1"/>
                </a:solidFill>
              </a:rPr>
              <a:t>World </a:t>
            </a:r>
            <a:r>
              <a:rPr lang="fr-BE" sz="800" dirty="0" err="1">
                <a:solidFill>
                  <a:schemeClr val="tx1"/>
                </a:solidFill>
              </a:rPr>
              <a:t>Health</a:t>
            </a:r>
            <a:r>
              <a:rPr lang="fr-BE" sz="800" dirty="0">
                <a:solidFill>
                  <a:schemeClr val="tx1"/>
                </a:solidFill>
              </a:rPr>
              <a:t> </a:t>
            </a:r>
            <a:r>
              <a:rPr lang="fr-BE" sz="800" dirty="0" err="1">
                <a:solidFill>
                  <a:schemeClr val="tx1"/>
                </a:solidFill>
              </a:rPr>
              <a:t>Organization</a:t>
            </a:r>
            <a:r>
              <a:rPr lang="fr-BE" sz="800" dirty="0">
                <a:solidFill>
                  <a:schemeClr val="tx1"/>
                </a:solidFill>
              </a:rPr>
              <a:t>. </a:t>
            </a:r>
            <a:r>
              <a:rPr lang="fr-BE" sz="800" i="1" dirty="0" err="1">
                <a:solidFill>
                  <a:schemeClr val="tx1"/>
                </a:solidFill>
              </a:rPr>
              <a:t>Wkly</a:t>
            </a:r>
            <a:r>
              <a:rPr lang="fr-BE" sz="800" i="1" dirty="0">
                <a:solidFill>
                  <a:schemeClr val="tx1"/>
                </a:solidFill>
              </a:rPr>
              <a:t> </a:t>
            </a:r>
            <a:r>
              <a:rPr lang="fr-BE" sz="800" i="1" dirty="0" err="1">
                <a:solidFill>
                  <a:schemeClr val="tx1"/>
                </a:solidFill>
              </a:rPr>
              <a:t>Epidemiol</a:t>
            </a:r>
            <a:r>
              <a:rPr lang="fr-BE" sz="800" i="1" dirty="0">
                <a:solidFill>
                  <a:schemeClr val="tx1"/>
                </a:solidFill>
              </a:rPr>
              <a:t> </a:t>
            </a:r>
            <a:r>
              <a:rPr lang="fr-BE" sz="800" i="1" dirty="0" err="1">
                <a:solidFill>
                  <a:schemeClr val="tx1"/>
                </a:solidFill>
              </a:rPr>
              <a:t>Rec</a:t>
            </a:r>
            <a:r>
              <a:rPr lang="fr-BE" sz="800" dirty="0">
                <a:solidFill>
                  <a:schemeClr val="tx1"/>
                </a:solidFill>
              </a:rPr>
              <a:t> 2014; </a:t>
            </a:r>
            <a:r>
              <a:rPr lang="fr-BE" sz="800" b="1" dirty="0">
                <a:solidFill>
                  <a:schemeClr val="tx1"/>
                </a:solidFill>
              </a:rPr>
              <a:t>89</a:t>
            </a:r>
            <a:r>
              <a:rPr lang="fr-BE" sz="800" dirty="0">
                <a:solidFill>
                  <a:schemeClr val="tx1"/>
                </a:solidFill>
              </a:rPr>
              <a:t>: 265–87. 2. </a:t>
            </a:r>
            <a:r>
              <a:rPr lang="en-GB" sz="800" dirty="0">
                <a:solidFill>
                  <a:schemeClr val="tx1"/>
                </a:solidFill>
              </a:rPr>
              <a:t>Garcia </a:t>
            </a:r>
            <a:r>
              <a:rPr lang="en-GB" sz="800" dirty="0" err="1">
                <a:solidFill>
                  <a:schemeClr val="tx1"/>
                </a:solidFill>
              </a:rPr>
              <a:t>Cenoz</a:t>
            </a:r>
            <a:r>
              <a:rPr lang="en-GB" sz="800" dirty="0">
                <a:solidFill>
                  <a:schemeClr val="tx1"/>
                </a:solidFill>
              </a:rPr>
              <a:t> M </a:t>
            </a:r>
            <a:r>
              <a:rPr lang="en-GB" sz="800" i="1" dirty="0">
                <a:solidFill>
                  <a:schemeClr val="tx1"/>
                </a:solidFill>
              </a:rPr>
              <a:t>et al</a:t>
            </a:r>
            <a:r>
              <a:rPr lang="en-GB" sz="800" dirty="0">
                <a:solidFill>
                  <a:schemeClr val="tx1"/>
                </a:solidFill>
              </a:rPr>
              <a:t>. </a:t>
            </a:r>
            <a:r>
              <a:rPr lang="en-GB" sz="800" i="1" dirty="0">
                <a:solidFill>
                  <a:schemeClr val="tx1"/>
                </a:solidFill>
              </a:rPr>
              <a:t>Euro </a:t>
            </a:r>
            <a:r>
              <a:rPr lang="en-GB" sz="800" i="1" dirty="0" err="1">
                <a:solidFill>
                  <a:schemeClr val="tx1"/>
                </a:solidFill>
              </a:rPr>
              <a:t>Surveill</a:t>
            </a:r>
            <a:r>
              <a:rPr lang="en-GB" sz="800" dirty="0">
                <a:solidFill>
                  <a:schemeClr val="tx1"/>
                </a:solidFill>
              </a:rPr>
              <a:t> 2013; </a:t>
            </a:r>
            <a:r>
              <a:rPr lang="en-GB" sz="800" b="1" dirty="0">
                <a:solidFill>
                  <a:schemeClr val="tx1"/>
                </a:solidFill>
              </a:rPr>
              <a:t>18</a:t>
            </a:r>
            <a:r>
              <a:rPr lang="en-GB" sz="800" dirty="0">
                <a:solidFill>
                  <a:schemeClr val="tx1"/>
                </a:solidFill>
              </a:rPr>
              <a:t>: 20552; 3</a:t>
            </a:r>
            <a:r>
              <a:rPr lang="fr-BE" sz="800" dirty="0">
                <a:solidFill>
                  <a:schemeClr val="tx1"/>
                </a:solidFill>
              </a:rPr>
              <a:t>. </a:t>
            </a:r>
            <a:r>
              <a:rPr lang="fr-BE" sz="800" dirty="0" err="1">
                <a:solidFill>
                  <a:schemeClr val="tx1"/>
                </a:solidFill>
              </a:rPr>
              <a:t>Guris</a:t>
            </a:r>
            <a:r>
              <a:rPr lang="fr-BE" sz="800" dirty="0">
                <a:solidFill>
                  <a:schemeClr val="tx1"/>
                </a:solidFill>
              </a:rPr>
              <a:t> D </a:t>
            </a:r>
            <a:r>
              <a:rPr lang="fr-BE" sz="800" i="1" dirty="0">
                <a:solidFill>
                  <a:schemeClr val="tx1"/>
                </a:solidFill>
              </a:rPr>
              <a:t>et al</a:t>
            </a:r>
            <a:r>
              <a:rPr lang="fr-BE" sz="800" dirty="0">
                <a:solidFill>
                  <a:schemeClr val="tx1"/>
                </a:solidFill>
              </a:rPr>
              <a:t>. </a:t>
            </a:r>
            <a:r>
              <a:rPr lang="fr-BE" sz="800" i="1" dirty="0">
                <a:solidFill>
                  <a:schemeClr val="tx1"/>
                </a:solidFill>
              </a:rPr>
              <a:t>J Infect Dis</a:t>
            </a:r>
            <a:r>
              <a:rPr lang="fr-BE" sz="800" dirty="0">
                <a:solidFill>
                  <a:schemeClr val="tx1"/>
                </a:solidFill>
              </a:rPr>
              <a:t> 2008; </a:t>
            </a:r>
            <a:r>
              <a:rPr lang="fr-BE" sz="800" b="1" dirty="0">
                <a:solidFill>
                  <a:schemeClr val="tx1"/>
                </a:solidFill>
              </a:rPr>
              <a:t>197 (Suppl. 2)</a:t>
            </a:r>
            <a:r>
              <a:rPr lang="fr-BE" sz="800" dirty="0">
                <a:solidFill>
                  <a:schemeClr val="tx1"/>
                </a:solidFill>
              </a:rPr>
              <a:t>: S71–5; 4. Heywood AE </a:t>
            </a:r>
            <a:r>
              <a:rPr lang="fr-BE" sz="800" i="1" dirty="0">
                <a:solidFill>
                  <a:schemeClr val="tx1"/>
                </a:solidFill>
              </a:rPr>
              <a:t>et al</a:t>
            </a:r>
            <a:r>
              <a:rPr lang="fr-BE" sz="800" dirty="0">
                <a:solidFill>
                  <a:schemeClr val="tx1"/>
                </a:solidFill>
              </a:rPr>
              <a:t>. </a:t>
            </a:r>
            <a:r>
              <a:rPr lang="fr-BE" sz="800" i="1" dirty="0">
                <a:solidFill>
                  <a:schemeClr val="tx1"/>
                </a:solidFill>
              </a:rPr>
              <a:t>Bull World </a:t>
            </a:r>
            <a:r>
              <a:rPr lang="fr-BE" sz="800" i="1" dirty="0" err="1">
                <a:solidFill>
                  <a:schemeClr val="tx1"/>
                </a:solidFill>
              </a:rPr>
              <a:t>Health</a:t>
            </a:r>
            <a:r>
              <a:rPr lang="fr-BE" sz="800" i="1" dirty="0">
                <a:solidFill>
                  <a:schemeClr val="tx1"/>
                </a:solidFill>
              </a:rPr>
              <a:t> </a:t>
            </a:r>
            <a:r>
              <a:rPr lang="fr-BE" sz="800" i="1" dirty="0" err="1">
                <a:solidFill>
                  <a:schemeClr val="tx1"/>
                </a:solidFill>
              </a:rPr>
              <a:t>Organ</a:t>
            </a:r>
            <a:r>
              <a:rPr lang="fr-BE" sz="800" dirty="0">
                <a:solidFill>
                  <a:schemeClr val="tx1"/>
                </a:solidFill>
              </a:rPr>
              <a:t> 2014; </a:t>
            </a:r>
            <a:r>
              <a:rPr lang="fr-BE" sz="800" b="1" dirty="0">
                <a:solidFill>
                  <a:schemeClr val="tx1"/>
                </a:solidFill>
              </a:rPr>
              <a:t>92</a:t>
            </a:r>
            <a:r>
              <a:rPr lang="fr-BE" sz="800" dirty="0">
                <a:solidFill>
                  <a:schemeClr val="tx1"/>
                </a:solidFill>
              </a:rPr>
              <a:t>: 593–604; 5. </a:t>
            </a:r>
            <a:r>
              <a:rPr lang="fr-BE" sz="800" dirty="0" err="1">
                <a:solidFill>
                  <a:schemeClr val="tx1"/>
                </a:solidFill>
              </a:rPr>
              <a:t>Liese</a:t>
            </a:r>
            <a:r>
              <a:rPr lang="fr-BE" sz="800" dirty="0">
                <a:solidFill>
                  <a:schemeClr val="tx1"/>
                </a:solidFill>
              </a:rPr>
              <a:t> JG </a:t>
            </a:r>
            <a:r>
              <a:rPr lang="fr-BE" sz="800" i="1" dirty="0">
                <a:solidFill>
                  <a:schemeClr val="tx1"/>
                </a:solidFill>
              </a:rPr>
              <a:t>et al</a:t>
            </a:r>
            <a:r>
              <a:rPr lang="fr-BE" sz="800" dirty="0">
                <a:solidFill>
                  <a:schemeClr val="tx1"/>
                </a:solidFill>
              </a:rPr>
              <a:t>. </a:t>
            </a:r>
            <a:r>
              <a:rPr lang="fr-BE" sz="800" i="1" dirty="0" err="1">
                <a:solidFill>
                  <a:schemeClr val="tx1"/>
                </a:solidFill>
              </a:rPr>
              <a:t>Pediatr</a:t>
            </a:r>
            <a:r>
              <a:rPr lang="fr-BE" sz="800" i="1" dirty="0">
                <a:solidFill>
                  <a:schemeClr val="tx1"/>
                </a:solidFill>
              </a:rPr>
              <a:t> Infect Dis J</a:t>
            </a:r>
            <a:r>
              <a:rPr lang="fr-BE" sz="800" dirty="0">
                <a:solidFill>
                  <a:schemeClr val="tx1"/>
                </a:solidFill>
              </a:rPr>
              <a:t> 2013; </a:t>
            </a:r>
            <a:r>
              <a:rPr lang="fr-BE" sz="800" b="1" dirty="0">
                <a:solidFill>
                  <a:schemeClr val="tx1"/>
                </a:solidFill>
              </a:rPr>
              <a:t>32: </a:t>
            </a:r>
            <a:r>
              <a:rPr lang="fr-BE" sz="800" dirty="0">
                <a:solidFill>
                  <a:schemeClr val="tx1"/>
                </a:solidFill>
              </a:rPr>
              <a:t>998–1004; 6. </a:t>
            </a:r>
            <a:r>
              <a:rPr lang="fr-BE" sz="800" dirty="0" err="1">
                <a:solidFill>
                  <a:schemeClr val="tx1"/>
                </a:solidFill>
              </a:rPr>
              <a:t>Quian</a:t>
            </a:r>
            <a:r>
              <a:rPr lang="fr-BE" sz="800" dirty="0">
                <a:solidFill>
                  <a:schemeClr val="tx1"/>
                </a:solidFill>
              </a:rPr>
              <a:t> J </a:t>
            </a:r>
            <a:r>
              <a:rPr lang="fr-BE" sz="800" i="1" dirty="0">
                <a:solidFill>
                  <a:schemeClr val="tx1"/>
                </a:solidFill>
              </a:rPr>
              <a:t>et al</a:t>
            </a:r>
            <a:r>
              <a:rPr lang="fr-BE" sz="800" dirty="0">
                <a:solidFill>
                  <a:schemeClr val="tx1"/>
                </a:solidFill>
              </a:rPr>
              <a:t>. </a:t>
            </a:r>
            <a:r>
              <a:rPr lang="fr-BE" sz="800" i="1" dirty="0" err="1">
                <a:solidFill>
                  <a:schemeClr val="tx1"/>
                </a:solidFill>
              </a:rPr>
              <a:t>Arch</a:t>
            </a:r>
            <a:r>
              <a:rPr lang="fr-BE" sz="800" i="1" dirty="0">
                <a:solidFill>
                  <a:schemeClr val="tx1"/>
                </a:solidFill>
              </a:rPr>
              <a:t> Dis Child</a:t>
            </a:r>
            <a:r>
              <a:rPr lang="fr-BE" sz="800" dirty="0">
                <a:solidFill>
                  <a:schemeClr val="tx1"/>
                </a:solidFill>
              </a:rPr>
              <a:t> 2008; </a:t>
            </a:r>
            <a:r>
              <a:rPr lang="fr-BE" sz="800" b="1" dirty="0">
                <a:solidFill>
                  <a:schemeClr val="tx1"/>
                </a:solidFill>
              </a:rPr>
              <a:t>93</a:t>
            </a:r>
            <a:r>
              <a:rPr lang="fr-BE" sz="800" dirty="0">
                <a:solidFill>
                  <a:schemeClr val="tx1"/>
                </a:solidFill>
              </a:rPr>
              <a:t>: 845–50; 7. Shah SS </a:t>
            </a:r>
            <a:r>
              <a:rPr lang="fr-BE" sz="800" i="1" dirty="0">
                <a:solidFill>
                  <a:schemeClr val="tx1"/>
                </a:solidFill>
              </a:rPr>
              <a:t>et al</a:t>
            </a:r>
            <a:r>
              <a:rPr lang="fr-BE" sz="800" dirty="0">
                <a:solidFill>
                  <a:schemeClr val="tx1"/>
                </a:solidFill>
              </a:rPr>
              <a:t>. </a:t>
            </a:r>
            <a:r>
              <a:rPr lang="fr-BE" sz="800" i="1" dirty="0" err="1">
                <a:solidFill>
                  <a:schemeClr val="tx1"/>
                </a:solidFill>
              </a:rPr>
              <a:t>Pediatr</a:t>
            </a:r>
            <a:r>
              <a:rPr lang="fr-BE" sz="800" i="1" dirty="0">
                <a:solidFill>
                  <a:schemeClr val="tx1"/>
                </a:solidFill>
              </a:rPr>
              <a:t> Infect Dis J</a:t>
            </a:r>
            <a:r>
              <a:rPr lang="fr-BE" sz="800" dirty="0">
                <a:solidFill>
                  <a:schemeClr val="tx1"/>
                </a:solidFill>
              </a:rPr>
              <a:t> 2010; </a:t>
            </a:r>
            <a:r>
              <a:rPr lang="fr-BE" sz="800" b="1" dirty="0">
                <a:solidFill>
                  <a:schemeClr val="tx1"/>
                </a:solidFill>
              </a:rPr>
              <a:t>29</a:t>
            </a:r>
            <a:r>
              <a:rPr lang="fr-BE" sz="800" dirty="0">
                <a:solidFill>
                  <a:schemeClr val="tx1"/>
                </a:solidFill>
              </a:rPr>
              <a:t>: 199–204; 8. </a:t>
            </a:r>
            <a:r>
              <a:rPr lang="fr-BE" sz="800" dirty="0" err="1">
                <a:solidFill>
                  <a:schemeClr val="tx1"/>
                </a:solidFill>
              </a:rPr>
              <a:t>Siedler</a:t>
            </a:r>
            <a:r>
              <a:rPr lang="fr-BE" sz="800" dirty="0">
                <a:solidFill>
                  <a:schemeClr val="tx1"/>
                </a:solidFill>
              </a:rPr>
              <a:t> A &amp; Arndt U. </a:t>
            </a:r>
            <a:r>
              <a:rPr lang="fr-BE" sz="800" i="1" dirty="0">
                <a:solidFill>
                  <a:schemeClr val="tx1"/>
                </a:solidFill>
              </a:rPr>
              <a:t>Euro </a:t>
            </a:r>
            <a:r>
              <a:rPr lang="fr-BE" sz="800" i="1" dirty="0" err="1">
                <a:solidFill>
                  <a:schemeClr val="tx1"/>
                </a:solidFill>
              </a:rPr>
              <a:t>Surveill</a:t>
            </a:r>
            <a:r>
              <a:rPr lang="fr-BE" sz="800" dirty="0">
                <a:solidFill>
                  <a:schemeClr val="tx1"/>
                </a:solidFill>
              </a:rPr>
              <a:t> 2010; </a:t>
            </a:r>
            <a:r>
              <a:rPr lang="fr-BE" sz="800" b="1" dirty="0">
                <a:solidFill>
                  <a:schemeClr val="tx1"/>
                </a:solidFill>
              </a:rPr>
              <a:t>15</a:t>
            </a:r>
            <a:r>
              <a:rPr lang="fr-BE" sz="800" dirty="0">
                <a:solidFill>
                  <a:schemeClr val="tx1"/>
                </a:solidFill>
              </a:rPr>
              <a:t>: </a:t>
            </a:r>
            <a:r>
              <a:rPr lang="fr-BE" sz="800" dirty="0" err="1">
                <a:solidFill>
                  <a:schemeClr val="tx1"/>
                </a:solidFill>
              </a:rPr>
              <a:t>pii</a:t>
            </a:r>
            <a:r>
              <a:rPr lang="fr-BE" sz="800" dirty="0">
                <a:solidFill>
                  <a:schemeClr val="tx1"/>
                </a:solidFill>
              </a:rPr>
              <a:t>: 19530. </a:t>
            </a:r>
            <a:endParaRPr lang="en-GB" sz="800" dirty="0">
              <a:solidFill>
                <a:schemeClr val="tx1"/>
              </a:solidFill>
            </a:endParaRPr>
          </a:p>
        </p:txBody>
      </p:sp>
      <p:graphicFrame>
        <p:nvGraphicFramePr>
          <p:cNvPr id="3" name="Diagram 2"/>
          <p:cNvGraphicFramePr/>
          <p:nvPr>
            <p:extLst>
              <p:ext uri="{D42A27DB-BD31-4B8C-83A1-F6EECF244321}">
                <p14:modId xmlns:p14="http://schemas.microsoft.com/office/powerpoint/2010/main" val="2380968091"/>
              </p:ext>
            </p:extLst>
          </p:nvPr>
        </p:nvGraphicFramePr>
        <p:xfrm>
          <a:off x="665018" y="1241241"/>
          <a:ext cx="8132618" cy="48977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p:cNvPicPr>
            <a:picLocks/>
          </p:cNvPicPr>
          <p:nvPr/>
        </p:nvPicPr>
        <p:blipFill>
          <a:blip r:embed="rId7" cstate="print">
            <a:extLst>
              <a:ext uri="{28A0092B-C50C-407E-A947-70E740481C1C}">
                <a14:useLocalDpi xmlns:a14="http://schemas.microsoft.com/office/drawing/2010/main" val="0"/>
              </a:ext>
            </a:extLst>
          </a:blip>
          <a:stretch>
            <a:fillRect/>
          </a:stretch>
        </p:blipFill>
        <p:spPr>
          <a:xfrm>
            <a:off x="955344" y="1756509"/>
            <a:ext cx="968992" cy="943200"/>
          </a:xfrm>
          <a:prstGeom prst="ellipse">
            <a:avLst/>
          </a:prstGeom>
          <a:ln w="28575"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11" name="Picture 1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1323833" y="3228256"/>
            <a:ext cx="968992" cy="943200"/>
          </a:xfrm>
          <a:prstGeom prst="ellipse">
            <a:avLst/>
          </a:prstGeom>
          <a:solidFill>
            <a:schemeClr val="bg1"/>
          </a:solidFill>
          <a:ln w="28575" cap="rnd">
            <a:solidFill>
              <a:schemeClr val="bg2"/>
            </a:solidFill>
          </a:ln>
          <a:effectLst/>
          <a:scene3d>
            <a:camera prst="orthographicFront"/>
            <a:lightRig rig="contrasting" dir="t">
              <a:rot lat="0" lon="0" rev="3000000"/>
            </a:lightRig>
          </a:scene3d>
          <a:sp3d contourW="7620">
            <a:bevelT w="95250" h="31750"/>
            <a:contourClr>
              <a:srgbClr val="333333"/>
            </a:contourClr>
          </a:sp3d>
        </p:spPr>
      </p:pic>
      <p:pic>
        <p:nvPicPr>
          <p:cNvPr id="8" name="Picture 7"/>
          <p:cNvPicPr>
            <a:picLocks/>
          </p:cNvPicPr>
          <p:nvPr/>
        </p:nvPicPr>
        <p:blipFill>
          <a:blip r:embed="rId9" cstate="print">
            <a:extLst>
              <a:ext uri="{28A0092B-C50C-407E-A947-70E740481C1C}">
                <a14:useLocalDpi xmlns:a14="http://schemas.microsoft.com/office/drawing/2010/main" val="0"/>
              </a:ext>
            </a:extLst>
          </a:blip>
          <a:stretch>
            <a:fillRect/>
          </a:stretch>
        </p:blipFill>
        <p:spPr>
          <a:xfrm>
            <a:off x="928048" y="4689311"/>
            <a:ext cx="968991" cy="943200"/>
          </a:xfrm>
          <a:prstGeom prst="ellipse">
            <a:avLst/>
          </a:prstGeom>
          <a:ln w="28575" cap="rnd">
            <a:solidFill>
              <a:schemeClr val="bg2"/>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7"/>
          <p:cNvSpPr txBox="1">
            <a:spLocks noChangeArrowheads="1"/>
          </p:cNvSpPr>
          <p:nvPr/>
        </p:nvSpPr>
        <p:spPr bwMode="auto">
          <a:xfrm>
            <a:off x="1668348" y="5900942"/>
            <a:ext cx="1553058" cy="443824"/>
          </a:xfrm>
          <a:prstGeom prst="rect">
            <a:avLst/>
          </a:prstGeom>
          <a:noFill/>
          <a:ln w="9525">
            <a:noFill/>
            <a:miter lim="800000"/>
            <a:headEnd/>
            <a:tailEnd/>
          </a:ln>
        </p:spPr>
        <p:txBody>
          <a:bodyPr wrap="none" lIns="0" tIns="0" rIns="0" bIns="0"/>
          <a:lstStyle/>
          <a:p>
            <a:r>
              <a:rPr lang="ru-RU" sz="1000" dirty="0"/>
              <a:t>ВОЗ - Всемирная организация здравоохранения</a:t>
            </a:r>
          </a:p>
          <a:p>
            <a:r>
              <a:rPr lang="ru-RU" sz="1000" dirty="0"/>
              <a:t>УМВ - универсальная массовая вакцинация</a:t>
            </a:r>
            <a:endParaRPr lang="en-GB" sz="1000" dirty="0"/>
          </a:p>
        </p:txBody>
      </p:sp>
    </p:spTree>
    <p:extLst>
      <p:ext uri="{BB962C8B-B14F-4D97-AF65-F5344CB8AC3E}">
        <p14:creationId xmlns:p14="http://schemas.microsoft.com/office/powerpoint/2010/main" val="4162024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Номер слайда 2"/>
          <p:cNvSpPr>
            <a:spLocks noGrp="1"/>
          </p:cNvSpPr>
          <p:nvPr>
            <p:ph type="sldNum" sz="quarter" idx="12"/>
          </p:nvPr>
        </p:nvSpPr>
        <p:spPr/>
        <p:txBody>
          <a:bodyPr/>
          <a:lstStyle/>
          <a:p>
            <a:fld id="{2FE18977-94FB-415F-B497-03350E8854FC}" type="slidenum">
              <a:rPr lang="en-GB" smtClean="0"/>
              <a:pPr/>
              <a:t>42</a:t>
            </a:fld>
            <a:endParaRPr lang="en-GB" dirty="0"/>
          </a:p>
        </p:txBody>
      </p:sp>
      <p:sp>
        <p:nvSpPr>
          <p:cNvPr id="4" name="Дата 3"/>
          <p:cNvSpPr>
            <a:spLocks noGrp="1"/>
          </p:cNvSpPr>
          <p:nvPr>
            <p:ph type="dt" sz="half" idx="2"/>
          </p:nvPr>
        </p:nvSpPr>
        <p:spPr/>
        <p:txBody>
          <a:bodyPr/>
          <a:lstStyle/>
          <a:p>
            <a:r>
              <a:rPr lang="en-GB" smtClean="0"/>
              <a:t>January 2015</a:t>
            </a:r>
            <a:endParaRPr lang="en-GB" dirty="0"/>
          </a:p>
        </p:txBody>
      </p:sp>
      <p:sp>
        <p:nvSpPr>
          <p:cNvPr id="5" name="Нижний колонтитул 4"/>
          <p:cNvSpPr>
            <a:spLocks noGrp="1"/>
          </p:cNvSpPr>
          <p:nvPr>
            <p:ph type="ftr" sz="quarter" idx="3"/>
          </p:nvPr>
        </p:nvSpPr>
        <p:spPr/>
        <p:txBody>
          <a:bodyPr/>
          <a:lstStyle/>
          <a:p>
            <a:r>
              <a:rPr lang="en-GB" smtClean="0"/>
              <a:t>Varicella vaccines position paper</a:t>
            </a:r>
          </a:p>
          <a:p>
            <a:r>
              <a:rPr lang="en-GB" smtClean="0"/>
              <a:t>Resource slide deck</a:t>
            </a:r>
            <a:endParaRPr lang="en-GB" dirty="0"/>
          </a:p>
        </p:txBody>
      </p:sp>
      <p:sp>
        <p:nvSpPr>
          <p:cNvPr id="6" name="Текст 5"/>
          <p:cNvSpPr>
            <a:spLocks noGrp="1"/>
          </p:cNvSpPr>
          <p:nvPr>
            <p:ph type="body" sz="quarter" idx="14"/>
          </p:nvPr>
        </p:nvSpPr>
        <p:spPr/>
        <p:txBody>
          <a:bodyPr/>
          <a:lstStyle/>
          <a:p>
            <a:endParaRPr lang="ru-RU"/>
          </a:p>
        </p:txBody>
      </p:sp>
      <p:sp>
        <p:nvSpPr>
          <p:cNvPr id="7" name="Текст 6"/>
          <p:cNvSpPr>
            <a:spLocks noGrp="1"/>
          </p:cNvSpPr>
          <p:nvPr>
            <p:ph type="body" sz="quarter" idx="15"/>
          </p:nvPr>
        </p:nvSpPr>
        <p:spPr/>
        <p:txBody>
          <a:bodyPr/>
          <a:lstStyle/>
          <a:p>
            <a:endParaRPr lang="ru-RU"/>
          </a:p>
        </p:txBody>
      </p:sp>
      <p:pic>
        <p:nvPicPr>
          <p:cNvPr id="71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955" y="0"/>
            <a:ext cx="727658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4900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9144000" cy="6842124"/>
          </a:xfrm>
          <a:prstGeom prst="rect">
            <a:avLst/>
          </a:prstGeom>
        </p:spPr>
      </p:pic>
      <p:sp>
        <p:nvSpPr>
          <p:cNvPr id="10" name="Заголовок 9"/>
          <p:cNvSpPr>
            <a:spLocks noGrp="1"/>
          </p:cNvSpPr>
          <p:nvPr>
            <p:ph type="title"/>
          </p:nvPr>
        </p:nvSpPr>
        <p:spPr>
          <a:xfrm>
            <a:off x="359263" y="1044379"/>
            <a:ext cx="7577139" cy="430887"/>
          </a:xfrm>
        </p:spPr>
        <p:txBody>
          <a:bodyPr/>
          <a:lstStyle/>
          <a:p>
            <a:r>
              <a:rPr lang="ru-RU" sz="2800" dirty="0"/>
              <a:t>Благодарю за внимание!</a:t>
            </a:r>
          </a:p>
        </p:txBody>
      </p:sp>
      <p:sp>
        <p:nvSpPr>
          <p:cNvPr id="3" name="Номер слайда 2"/>
          <p:cNvSpPr>
            <a:spLocks noGrp="1"/>
          </p:cNvSpPr>
          <p:nvPr>
            <p:ph type="sldNum" sz="quarter" idx="4294967295"/>
          </p:nvPr>
        </p:nvSpPr>
        <p:spPr>
          <a:xfrm>
            <a:off x="8855075" y="6477000"/>
            <a:ext cx="288925" cy="365125"/>
          </a:xfrm>
        </p:spPr>
        <p:txBody>
          <a:bodyPr/>
          <a:lstStyle/>
          <a:p>
            <a:fld id="{2FE18977-94FB-415F-B497-03350E8854FC}" type="slidenum">
              <a:rPr lang="en-GB" smtClean="0"/>
              <a:pPr/>
              <a:t>43</a:t>
            </a:fld>
            <a:endParaRPr lang="en-GB" dirty="0"/>
          </a:p>
        </p:txBody>
      </p:sp>
      <p:sp>
        <p:nvSpPr>
          <p:cNvPr id="5" name="TextBox 4"/>
          <p:cNvSpPr txBox="1"/>
          <p:nvPr/>
        </p:nvSpPr>
        <p:spPr>
          <a:xfrm>
            <a:off x="104701" y="6477000"/>
            <a:ext cx="3597144" cy="365125"/>
          </a:xfrm>
          <a:prstGeom prst="rect">
            <a:avLst/>
          </a:prstGeom>
          <a:noFill/>
        </p:spPr>
        <p:txBody>
          <a:bodyPr wrap="square" lIns="0" tIns="0" rIns="0" bIns="0" rtlCol="0">
            <a:noAutofit/>
          </a:bodyPr>
          <a:lstStyle/>
          <a:p>
            <a:pPr>
              <a:buClr>
                <a:schemeClr val="tx1"/>
              </a:buClr>
            </a:pPr>
            <a:r>
              <a:rPr lang="en-US" sz="800" dirty="0" err="1">
                <a:solidFill>
                  <a:schemeClr val="tx1">
                    <a:lumMod val="75000"/>
                  </a:schemeClr>
                </a:solidFill>
              </a:rPr>
              <a:t>Foto</a:t>
            </a:r>
            <a:r>
              <a:rPr lang="en-US" sz="800" dirty="0">
                <a:solidFill>
                  <a:schemeClr val="tx1">
                    <a:lumMod val="75000"/>
                  </a:schemeClr>
                </a:solidFill>
              </a:rPr>
              <a:t>: https://www.istockphoto.com/gb/photo/the-doctor-gave-children-vaccination-needle-gm455195407-28099638</a:t>
            </a:r>
            <a:endParaRPr lang="ru-RU" sz="800" dirty="0">
              <a:solidFill>
                <a:schemeClr val="tx1">
                  <a:lumMod val="75000"/>
                </a:schemeClr>
              </a:solidFill>
            </a:endParaRPr>
          </a:p>
        </p:txBody>
      </p:sp>
    </p:spTree>
    <p:extLst>
      <p:ext uri="{BB962C8B-B14F-4D97-AF65-F5344CB8AC3E}">
        <p14:creationId xmlns:p14="http://schemas.microsoft.com/office/powerpoint/2010/main" val="413320145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5124" y="294810"/>
            <a:ext cx="7837180" cy="738664"/>
          </a:xfrm>
        </p:spPr>
        <p:txBody>
          <a:bodyPr>
            <a:normAutofit/>
          </a:bodyPr>
          <a:lstStyle/>
          <a:p>
            <a:r>
              <a:rPr lang="ru-RU" sz="2400" dirty="0"/>
              <a:t>ВЕТРЯНАЯ ОСПА: госпитализации </a:t>
            </a:r>
            <a:r>
              <a:rPr lang="en-GB" sz="2400" dirty="0"/>
              <a:t>– </a:t>
            </a:r>
            <a:r>
              <a:rPr lang="ru-RU" sz="2400" dirty="0"/>
              <a:t>летальность </a:t>
            </a:r>
            <a:r>
              <a:rPr lang="en-GB" sz="2400" dirty="0"/>
              <a:t/>
            </a:r>
            <a:br>
              <a:rPr lang="en-GB" sz="2400" dirty="0"/>
            </a:br>
            <a:endParaRPr lang="en-GB" sz="2400" dirty="0"/>
          </a:p>
        </p:txBody>
      </p:sp>
      <p:sp>
        <p:nvSpPr>
          <p:cNvPr id="3" name="Content Placeholder 2"/>
          <p:cNvSpPr>
            <a:spLocks noGrp="1"/>
          </p:cNvSpPr>
          <p:nvPr>
            <p:ph type="body" sz="quarter" idx="14"/>
          </p:nvPr>
        </p:nvSpPr>
        <p:spPr>
          <a:xfrm>
            <a:off x="365124" y="1166648"/>
            <a:ext cx="8497522" cy="4872843"/>
          </a:xfrm>
        </p:spPr>
        <p:txBody>
          <a:bodyPr vert="horz" lIns="0" tIns="0" rIns="0" bIns="0" rtlCol="0" anchor="t" anchorCtr="0">
            <a:noAutofit/>
          </a:bodyPr>
          <a:lstStyle/>
          <a:p>
            <a:pPr>
              <a:spcBef>
                <a:spcPts val="1200"/>
              </a:spcBef>
            </a:pPr>
            <a:r>
              <a:rPr lang="ru-RU" altLang="fr-FR" sz="2000" b="1" dirty="0">
                <a:solidFill>
                  <a:schemeClr val="tx1"/>
                </a:solidFill>
              </a:rPr>
              <a:t>Госпитализация</a:t>
            </a:r>
            <a:r>
              <a:rPr lang="fr-BE" altLang="fr-FR" sz="2000" b="1" dirty="0">
                <a:solidFill>
                  <a:schemeClr val="tx1"/>
                </a:solidFill>
              </a:rPr>
              <a:t>:</a:t>
            </a:r>
            <a:r>
              <a:rPr lang="fr-BE" altLang="fr-FR" sz="2000" dirty="0">
                <a:solidFill>
                  <a:schemeClr val="tx1"/>
                </a:solidFill>
              </a:rPr>
              <a:t> 2-3</a:t>
            </a:r>
            <a:r>
              <a:rPr lang="ru-RU" altLang="fr-FR" sz="2000" dirty="0">
                <a:solidFill>
                  <a:schemeClr val="tx1"/>
                </a:solidFill>
              </a:rPr>
              <a:t> на </a:t>
            </a:r>
            <a:r>
              <a:rPr lang="fr-BE" altLang="fr-FR" sz="2000" dirty="0">
                <a:solidFill>
                  <a:schemeClr val="tx1"/>
                </a:solidFill>
              </a:rPr>
              <a:t>1</a:t>
            </a:r>
            <a:r>
              <a:rPr lang="ru-RU" altLang="fr-FR" sz="2000" dirty="0">
                <a:solidFill>
                  <a:schemeClr val="tx1"/>
                </a:solidFill>
              </a:rPr>
              <a:t> </a:t>
            </a:r>
            <a:r>
              <a:rPr lang="fr-BE" altLang="fr-FR" sz="2000" dirty="0">
                <a:solidFill>
                  <a:schemeClr val="tx1"/>
                </a:solidFill>
              </a:rPr>
              <a:t>000</a:t>
            </a:r>
            <a:r>
              <a:rPr lang="ru-RU" altLang="fr-FR" sz="2000" dirty="0">
                <a:solidFill>
                  <a:schemeClr val="tx1"/>
                </a:solidFill>
              </a:rPr>
              <a:t> детей</a:t>
            </a:r>
            <a:r>
              <a:rPr lang="ru-RU" sz="2000" baseline="30000" dirty="0">
                <a:solidFill>
                  <a:schemeClr val="tx1"/>
                </a:solidFill>
              </a:rPr>
              <a:t>2</a:t>
            </a:r>
            <a:r>
              <a:rPr lang="en-US" sz="2000" baseline="30000" dirty="0">
                <a:solidFill>
                  <a:schemeClr val="tx1"/>
                </a:solidFill>
              </a:rPr>
              <a:t>  </a:t>
            </a:r>
            <a:r>
              <a:rPr lang="fr-BE" altLang="fr-FR" sz="2000" dirty="0">
                <a:solidFill>
                  <a:schemeClr val="tx1"/>
                </a:solidFill>
              </a:rPr>
              <a:t> </a:t>
            </a:r>
          </a:p>
          <a:p>
            <a:pPr>
              <a:spcBef>
                <a:spcPts val="1200"/>
              </a:spcBef>
            </a:pPr>
            <a:endParaRPr lang="fr-BE" altLang="fr-FR" sz="2000" dirty="0">
              <a:solidFill>
                <a:schemeClr val="tx1"/>
              </a:solidFill>
            </a:endParaRPr>
          </a:p>
          <a:p>
            <a:pPr>
              <a:spcBef>
                <a:spcPts val="1200"/>
              </a:spcBef>
            </a:pPr>
            <a:r>
              <a:rPr lang="ru-RU" altLang="fr-FR" sz="2000" b="1" dirty="0">
                <a:solidFill>
                  <a:schemeClr val="tx1"/>
                </a:solidFill>
              </a:rPr>
              <a:t>Летальный исход </a:t>
            </a:r>
            <a:r>
              <a:rPr lang="fr-BE" altLang="fr-FR" sz="2000" b="1" dirty="0">
                <a:solidFill>
                  <a:schemeClr val="tx1"/>
                </a:solidFill>
              </a:rPr>
              <a:t>:</a:t>
            </a:r>
            <a:r>
              <a:rPr lang="fr-BE" altLang="fr-FR" sz="2000" dirty="0">
                <a:solidFill>
                  <a:schemeClr val="tx1"/>
                </a:solidFill>
              </a:rPr>
              <a:t> 1 </a:t>
            </a:r>
            <a:r>
              <a:rPr lang="ru-RU" altLang="fr-FR" sz="2000" dirty="0">
                <a:solidFill>
                  <a:schemeClr val="tx1"/>
                </a:solidFill>
              </a:rPr>
              <a:t>на </a:t>
            </a:r>
            <a:r>
              <a:rPr lang="fr-BE" altLang="fr-FR" sz="2000" dirty="0">
                <a:solidFill>
                  <a:schemeClr val="tx1"/>
                </a:solidFill>
              </a:rPr>
              <a:t>60</a:t>
            </a:r>
            <a:r>
              <a:rPr lang="ru-RU" altLang="fr-FR" sz="2000" dirty="0">
                <a:solidFill>
                  <a:schemeClr val="tx1"/>
                </a:solidFill>
              </a:rPr>
              <a:t> </a:t>
            </a:r>
            <a:r>
              <a:rPr lang="fr-BE" altLang="fr-FR" sz="2000" dirty="0">
                <a:solidFill>
                  <a:schemeClr val="tx1"/>
                </a:solidFill>
              </a:rPr>
              <a:t>000</a:t>
            </a:r>
            <a:r>
              <a:rPr lang="ru-RU" altLang="fr-FR" sz="2000" dirty="0">
                <a:solidFill>
                  <a:schemeClr val="tx1"/>
                </a:solidFill>
              </a:rPr>
              <a:t> случаев</a:t>
            </a:r>
            <a:r>
              <a:rPr lang="ru-RU" sz="2000" baseline="30000" dirty="0">
                <a:solidFill>
                  <a:schemeClr val="tx1"/>
                </a:solidFill>
              </a:rPr>
              <a:t>2</a:t>
            </a:r>
            <a:r>
              <a:rPr lang="en-US" sz="2000" baseline="30000" dirty="0">
                <a:solidFill>
                  <a:schemeClr val="tx1"/>
                </a:solidFill>
              </a:rPr>
              <a:t> </a:t>
            </a:r>
            <a:endParaRPr lang="fr-BE" altLang="fr-FR" sz="2000" dirty="0">
              <a:solidFill>
                <a:schemeClr val="tx1"/>
              </a:solidFill>
            </a:endParaRPr>
          </a:p>
          <a:p>
            <a:pPr lvl="1">
              <a:spcBef>
                <a:spcPts val="1200"/>
              </a:spcBef>
            </a:pPr>
            <a:r>
              <a:rPr lang="ru-RU" sz="2000" dirty="0">
                <a:solidFill>
                  <a:schemeClr val="tx1"/>
                </a:solidFill>
              </a:rPr>
              <a:t>Дети</a:t>
            </a:r>
            <a:r>
              <a:rPr lang="en-US" sz="2000" dirty="0">
                <a:solidFill>
                  <a:schemeClr val="tx1"/>
                </a:solidFill>
              </a:rPr>
              <a:t> 1-14</a:t>
            </a:r>
            <a:r>
              <a:rPr lang="ru-RU" sz="2000" dirty="0">
                <a:solidFill>
                  <a:schemeClr val="tx1"/>
                </a:solidFill>
              </a:rPr>
              <a:t> лет</a:t>
            </a:r>
            <a:r>
              <a:rPr lang="en-US" sz="2000" dirty="0">
                <a:solidFill>
                  <a:schemeClr val="tx1"/>
                </a:solidFill>
              </a:rPr>
              <a:t>:		1 	</a:t>
            </a:r>
            <a:r>
              <a:rPr lang="ru-RU" sz="2000" dirty="0">
                <a:solidFill>
                  <a:schemeClr val="tx1"/>
                </a:solidFill>
              </a:rPr>
              <a:t>на</a:t>
            </a:r>
            <a:r>
              <a:rPr lang="en-US" sz="2000" dirty="0">
                <a:solidFill>
                  <a:schemeClr val="tx1"/>
                </a:solidFill>
              </a:rPr>
              <a:t> 100</a:t>
            </a:r>
            <a:r>
              <a:rPr lang="ru-RU" sz="2000" dirty="0">
                <a:solidFill>
                  <a:schemeClr val="tx1"/>
                </a:solidFill>
              </a:rPr>
              <a:t> </a:t>
            </a:r>
            <a:r>
              <a:rPr lang="en-US" sz="2000" dirty="0">
                <a:solidFill>
                  <a:schemeClr val="tx1"/>
                </a:solidFill>
              </a:rPr>
              <a:t>000</a:t>
            </a:r>
            <a:r>
              <a:rPr lang="ru-RU" sz="2000" dirty="0">
                <a:solidFill>
                  <a:schemeClr val="tx1"/>
                </a:solidFill>
              </a:rPr>
              <a:t> случаев</a:t>
            </a:r>
            <a:r>
              <a:rPr lang="ru-RU" sz="2000" baseline="30000" dirty="0">
                <a:solidFill>
                  <a:schemeClr val="tx1"/>
                </a:solidFill>
              </a:rPr>
              <a:t>1</a:t>
            </a:r>
            <a:endParaRPr lang="en-US" sz="2000" dirty="0">
              <a:solidFill>
                <a:schemeClr val="tx1"/>
              </a:solidFill>
            </a:endParaRPr>
          </a:p>
          <a:p>
            <a:pPr lvl="1">
              <a:spcBef>
                <a:spcPts val="1200"/>
              </a:spcBef>
            </a:pPr>
            <a:r>
              <a:rPr lang="ru-RU" sz="2000" dirty="0">
                <a:solidFill>
                  <a:schemeClr val="tx1"/>
                </a:solidFill>
              </a:rPr>
              <a:t>Подростки</a:t>
            </a:r>
            <a:r>
              <a:rPr lang="en-US" sz="2000" dirty="0">
                <a:solidFill>
                  <a:schemeClr val="tx1"/>
                </a:solidFill>
              </a:rPr>
              <a:t> 15-19</a:t>
            </a:r>
            <a:r>
              <a:rPr lang="ru-RU" sz="2000" dirty="0">
                <a:solidFill>
                  <a:schemeClr val="tx1"/>
                </a:solidFill>
              </a:rPr>
              <a:t> лет</a:t>
            </a:r>
            <a:r>
              <a:rPr lang="en-US" sz="2000" dirty="0">
                <a:solidFill>
                  <a:schemeClr val="tx1"/>
                </a:solidFill>
              </a:rPr>
              <a:t>:	2</a:t>
            </a:r>
            <a:r>
              <a:rPr lang="ru-RU" sz="2000" dirty="0">
                <a:solidFill>
                  <a:schemeClr val="tx1"/>
                </a:solidFill>
              </a:rPr>
              <a:t>,</a:t>
            </a:r>
            <a:r>
              <a:rPr lang="en-US" sz="2000" dirty="0">
                <a:solidFill>
                  <a:schemeClr val="tx1"/>
                </a:solidFill>
              </a:rPr>
              <a:t>7 	</a:t>
            </a:r>
            <a:r>
              <a:rPr lang="ru-RU" sz="2000" dirty="0">
                <a:solidFill>
                  <a:schemeClr val="tx1"/>
                </a:solidFill>
              </a:rPr>
              <a:t>на </a:t>
            </a:r>
            <a:r>
              <a:rPr lang="en-US" sz="2000" dirty="0">
                <a:solidFill>
                  <a:schemeClr val="tx1"/>
                </a:solidFill>
              </a:rPr>
              <a:t>100</a:t>
            </a:r>
            <a:r>
              <a:rPr lang="ru-RU" sz="2000" dirty="0">
                <a:solidFill>
                  <a:schemeClr val="tx1"/>
                </a:solidFill>
              </a:rPr>
              <a:t> </a:t>
            </a:r>
            <a:r>
              <a:rPr lang="en-US" sz="2000" dirty="0">
                <a:solidFill>
                  <a:schemeClr val="tx1"/>
                </a:solidFill>
              </a:rPr>
              <a:t>000</a:t>
            </a:r>
            <a:r>
              <a:rPr lang="ru-RU" sz="2000" dirty="0">
                <a:solidFill>
                  <a:schemeClr val="tx1"/>
                </a:solidFill>
              </a:rPr>
              <a:t> случаев</a:t>
            </a:r>
            <a:r>
              <a:rPr lang="ru-RU" sz="2000" b="1" baseline="30000" dirty="0">
                <a:solidFill>
                  <a:schemeClr val="tx1"/>
                </a:solidFill>
              </a:rPr>
              <a:t>2</a:t>
            </a:r>
            <a:r>
              <a:rPr lang="en-US" sz="2000" b="1" baseline="30000" dirty="0">
                <a:solidFill>
                  <a:schemeClr val="tx1"/>
                </a:solidFill>
              </a:rPr>
              <a:t> </a:t>
            </a:r>
            <a:r>
              <a:rPr lang="en-US" sz="2000" dirty="0">
                <a:solidFill>
                  <a:schemeClr val="tx1"/>
                </a:solidFill>
              </a:rPr>
              <a:t> </a:t>
            </a:r>
          </a:p>
          <a:p>
            <a:pPr lvl="1">
              <a:spcBef>
                <a:spcPts val="1200"/>
              </a:spcBef>
            </a:pPr>
            <a:r>
              <a:rPr lang="ru-RU" sz="2000" dirty="0">
                <a:solidFill>
                  <a:schemeClr val="tx1"/>
                </a:solidFill>
              </a:rPr>
              <a:t>Взрослые </a:t>
            </a:r>
            <a:r>
              <a:rPr lang="en-US" sz="2000" dirty="0">
                <a:solidFill>
                  <a:schemeClr val="tx1"/>
                </a:solidFill>
              </a:rPr>
              <a:t>30-49</a:t>
            </a:r>
            <a:r>
              <a:rPr lang="ru-RU" sz="2000" dirty="0">
                <a:solidFill>
                  <a:schemeClr val="tx1"/>
                </a:solidFill>
              </a:rPr>
              <a:t> лет</a:t>
            </a:r>
            <a:r>
              <a:rPr lang="en-US" sz="2000" dirty="0">
                <a:solidFill>
                  <a:schemeClr val="tx1"/>
                </a:solidFill>
              </a:rPr>
              <a:t>:	25</a:t>
            </a:r>
            <a:r>
              <a:rPr lang="ru-RU" sz="2000" dirty="0">
                <a:solidFill>
                  <a:schemeClr val="tx1"/>
                </a:solidFill>
              </a:rPr>
              <a:t>,</a:t>
            </a:r>
            <a:r>
              <a:rPr lang="en-US" sz="2000" dirty="0">
                <a:solidFill>
                  <a:schemeClr val="tx1"/>
                </a:solidFill>
              </a:rPr>
              <a:t>2 	</a:t>
            </a:r>
            <a:r>
              <a:rPr lang="ru-RU" sz="2000" dirty="0">
                <a:solidFill>
                  <a:schemeClr val="tx1"/>
                </a:solidFill>
              </a:rPr>
              <a:t>на </a:t>
            </a:r>
            <a:r>
              <a:rPr lang="en-US" sz="2000" dirty="0">
                <a:solidFill>
                  <a:schemeClr val="tx1"/>
                </a:solidFill>
              </a:rPr>
              <a:t>100</a:t>
            </a:r>
            <a:r>
              <a:rPr lang="ru-RU" sz="2000" dirty="0">
                <a:solidFill>
                  <a:schemeClr val="tx1"/>
                </a:solidFill>
              </a:rPr>
              <a:t> </a:t>
            </a:r>
            <a:r>
              <a:rPr lang="en-US" sz="2000" dirty="0">
                <a:solidFill>
                  <a:schemeClr val="tx1"/>
                </a:solidFill>
              </a:rPr>
              <a:t>000 </a:t>
            </a:r>
            <a:r>
              <a:rPr lang="ru-RU" sz="2000" dirty="0">
                <a:solidFill>
                  <a:schemeClr val="tx1"/>
                </a:solidFill>
              </a:rPr>
              <a:t>случаев</a:t>
            </a:r>
            <a:r>
              <a:rPr lang="ru-RU" sz="2000" b="1" baseline="30000" dirty="0">
                <a:solidFill>
                  <a:schemeClr val="tx1"/>
                </a:solidFill>
              </a:rPr>
              <a:t>1</a:t>
            </a:r>
            <a:endParaRPr lang="en-US" sz="2000" dirty="0">
              <a:solidFill>
                <a:schemeClr val="tx1"/>
              </a:solidFill>
            </a:endParaRPr>
          </a:p>
          <a:p>
            <a:pPr algn="ctr">
              <a:spcBef>
                <a:spcPts val="1200"/>
              </a:spcBef>
              <a:buNone/>
            </a:pPr>
            <a:r>
              <a:rPr lang="ru-RU" sz="2000" b="1" i="1" dirty="0">
                <a:solidFill>
                  <a:schemeClr val="accent1"/>
                </a:solidFill>
              </a:rPr>
              <a:t>Не подлежащее регистрации заболевание во многих странах, и реальное бремя ветряной оспы неизвестно</a:t>
            </a:r>
            <a:r>
              <a:rPr lang="ru-RU" sz="2000" b="1" baseline="30000" dirty="0">
                <a:solidFill>
                  <a:schemeClr val="accent1"/>
                </a:solidFill>
              </a:rPr>
              <a:t>2</a:t>
            </a:r>
            <a:endParaRPr lang="en-US" sz="2000" i="1" dirty="0">
              <a:solidFill>
                <a:schemeClr val="accent1"/>
              </a:solidFill>
            </a:endParaRPr>
          </a:p>
        </p:txBody>
      </p:sp>
      <p:sp>
        <p:nvSpPr>
          <p:cNvPr id="8" name="TextBox 5"/>
          <p:cNvSpPr txBox="1">
            <a:spLocks noChangeArrowheads="1"/>
          </p:cNvSpPr>
          <p:nvPr/>
        </p:nvSpPr>
        <p:spPr bwMode="auto">
          <a:xfrm>
            <a:off x="365124" y="6437372"/>
            <a:ext cx="8380670" cy="543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56"/>
                </a:solidFill>
                <a:latin typeface="Arial" charset="0"/>
              </a:defRPr>
            </a:lvl1pPr>
            <a:lvl2pPr marL="742950" indent="-285750" eaLnBrk="0" hangingPunct="0">
              <a:defRPr sz="2000">
                <a:solidFill>
                  <a:srgbClr val="000056"/>
                </a:solidFill>
                <a:latin typeface="Arial" charset="0"/>
              </a:defRPr>
            </a:lvl2pPr>
            <a:lvl3pPr marL="1143000" indent="-228600" eaLnBrk="0" hangingPunct="0">
              <a:defRPr sz="2000">
                <a:solidFill>
                  <a:srgbClr val="000056"/>
                </a:solidFill>
                <a:latin typeface="Arial" charset="0"/>
              </a:defRPr>
            </a:lvl3pPr>
            <a:lvl4pPr marL="1600200" indent="-228600" eaLnBrk="0" hangingPunct="0">
              <a:defRPr sz="2000">
                <a:solidFill>
                  <a:srgbClr val="000056"/>
                </a:solidFill>
                <a:latin typeface="Arial" charset="0"/>
              </a:defRPr>
            </a:lvl4pPr>
            <a:lvl5pPr marL="2057400" indent="-228600" eaLnBrk="0" hangingPunct="0">
              <a:defRPr sz="2000">
                <a:solidFill>
                  <a:srgbClr val="000056"/>
                </a:solidFill>
                <a:latin typeface="Arial" charset="0"/>
              </a:defRPr>
            </a:lvl5pPr>
            <a:lvl6pPr marL="2514600" indent="-228600" eaLnBrk="0" fontAlgn="base" hangingPunct="0">
              <a:spcBef>
                <a:spcPct val="0"/>
              </a:spcBef>
              <a:spcAft>
                <a:spcPct val="0"/>
              </a:spcAft>
              <a:defRPr sz="2000">
                <a:solidFill>
                  <a:srgbClr val="000056"/>
                </a:solidFill>
                <a:latin typeface="Arial" charset="0"/>
              </a:defRPr>
            </a:lvl6pPr>
            <a:lvl7pPr marL="2971800" indent="-228600" eaLnBrk="0" fontAlgn="base" hangingPunct="0">
              <a:spcBef>
                <a:spcPct val="0"/>
              </a:spcBef>
              <a:spcAft>
                <a:spcPct val="0"/>
              </a:spcAft>
              <a:defRPr sz="2000">
                <a:solidFill>
                  <a:srgbClr val="000056"/>
                </a:solidFill>
                <a:latin typeface="Arial" charset="0"/>
              </a:defRPr>
            </a:lvl7pPr>
            <a:lvl8pPr marL="3429000" indent="-228600" eaLnBrk="0" fontAlgn="base" hangingPunct="0">
              <a:spcBef>
                <a:spcPct val="0"/>
              </a:spcBef>
              <a:spcAft>
                <a:spcPct val="0"/>
              </a:spcAft>
              <a:defRPr sz="2000">
                <a:solidFill>
                  <a:srgbClr val="000056"/>
                </a:solidFill>
                <a:latin typeface="Arial" charset="0"/>
              </a:defRPr>
            </a:lvl8pPr>
            <a:lvl9pPr marL="3886200" indent="-228600" eaLnBrk="0" fontAlgn="base" hangingPunct="0">
              <a:spcBef>
                <a:spcPct val="0"/>
              </a:spcBef>
              <a:spcAft>
                <a:spcPct val="0"/>
              </a:spcAft>
              <a:defRPr sz="2000">
                <a:solidFill>
                  <a:srgbClr val="000056"/>
                </a:solidFill>
                <a:latin typeface="Arial" charset="0"/>
              </a:defRPr>
            </a:lvl9pPr>
          </a:lstStyle>
          <a:p>
            <a:pPr eaLnBrk="1" hangingPunct="1">
              <a:defRPr/>
            </a:pPr>
            <a:r>
              <a:rPr lang="ru-RU" sz="800" dirty="0">
                <a:solidFill>
                  <a:schemeClr val="tx1"/>
                </a:solidFill>
              </a:rPr>
              <a:t>1. </a:t>
            </a:r>
            <a:r>
              <a:rPr lang="en-GB" sz="800" dirty="0" err="1">
                <a:solidFill>
                  <a:schemeClr val="tx1"/>
                </a:solidFill>
              </a:rPr>
              <a:t>Centers</a:t>
            </a:r>
            <a:r>
              <a:rPr lang="en-GB" sz="800" dirty="0">
                <a:solidFill>
                  <a:schemeClr val="tx1"/>
                </a:solidFill>
              </a:rPr>
              <a:t> for Disease Control and Prevention. In: Atkinson W, Wolfe S, </a:t>
            </a:r>
            <a:r>
              <a:rPr lang="en-GB" sz="800" dirty="0" err="1">
                <a:solidFill>
                  <a:schemeClr val="tx1"/>
                </a:solidFill>
              </a:rPr>
              <a:t>Hamborsky</a:t>
            </a:r>
            <a:r>
              <a:rPr lang="en-GB" sz="800" dirty="0">
                <a:solidFill>
                  <a:schemeClr val="tx1"/>
                </a:solidFill>
              </a:rPr>
              <a:t> J, McIntyre L, eds. Epidemiology and Prevention of Vaccine-Preventable Diseases. The Pink Book (12th Edition). Washington DC, USA: Public Health Foundation, 2012.</a:t>
            </a:r>
            <a:r>
              <a:rPr lang="ru-RU" sz="800" dirty="0">
                <a:solidFill>
                  <a:schemeClr val="tx1"/>
                </a:solidFill>
              </a:rPr>
              <a:t>; 2. </a:t>
            </a:r>
            <a:r>
              <a:rPr lang="fr-BE" sz="800" dirty="0">
                <a:solidFill>
                  <a:schemeClr val="tx1"/>
                </a:solidFill>
              </a:rPr>
              <a:t>World </a:t>
            </a:r>
            <a:r>
              <a:rPr lang="fr-BE" sz="800" dirty="0" err="1">
                <a:solidFill>
                  <a:schemeClr val="tx1"/>
                </a:solidFill>
              </a:rPr>
              <a:t>Health</a:t>
            </a:r>
            <a:r>
              <a:rPr lang="fr-BE" sz="800" dirty="0">
                <a:solidFill>
                  <a:schemeClr val="tx1"/>
                </a:solidFill>
              </a:rPr>
              <a:t> </a:t>
            </a:r>
            <a:r>
              <a:rPr lang="fr-BE" sz="800" dirty="0" err="1">
                <a:solidFill>
                  <a:schemeClr val="tx1"/>
                </a:solidFill>
              </a:rPr>
              <a:t>Organization</a:t>
            </a:r>
            <a:r>
              <a:rPr lang="fr-BE" sz="800" dirty="0">
                <a:solidFill>
                  <a:schemeClr val="tx1"/>
                </a:solidFill>
              </a:rPr>
              <a:t>. </a:t>
            </a:r>
            <a:r>
              <a:rPr lang="fr-BE" sz="800" i="1" dirty="0" err="1">
                <a:solidFill>
                  <a:schemeClr val="tx1"/>
                </a:solidFill>
              </a:rPr>
              <a:t>Wkly</a:t>
            </a:r>
            <a:r>
              <a:rPr lang="fr-BE" sz="800" i="1" dirty="0">
                <a:solidFill>
                  <a:schemeClr val="tx1"/>
                </a:solidFill>
              </a:rPr>
              <a:t> </a:t>
            </a:r>
            <a:r>
              <a:rPr lang="fr-BE" sz="800" i="1" dirty="0" err="1">
                <a:solidFill>
                  <a:schemeClr val="tx1"/>
                </a:solidFill>
              </a:rPr>
              <a:t>Epidemiol</a:t>
            </a:r>
            <a:r>
              <a:rPr lang="fr-BE" sz="800" i="1" dirty="0">
                <a:solidFill>
                  <a:schemeClr val="tx1"/>
                </a:solidFill>
              </a:rPr>
              <a:t> </a:t>
            </a:r>
            <a:r>
              <a:rPr lang="fr-BE" sz="800" i="1" dirty="0" err="1">
                <a:solidFill>
                  <a:schemeClr val="tx1"/>
                </a:solidFill>
              </a:rPr>
              <a:t>Rec</a:t>
            </a:r>
            <a:r>
              <a:rPr lang="fr-BE" sz="800" dirty="0">
                <a:solidFill>
                  <a:schemeClr val="tx1"/>
                </a:solidFill>
              </a:rPr>
              <a:t> 2014; 89: 265–87; </a:t>
            </a:r>
            <a:endParaRPr lang="ru-RU" sz="800" dirty="0">
              <a:solidFill>
                <a:schemeClr val="tx1"/>
              </a:solidFill>
            </a:endParaRPr>
          </a:p>
          <a:p>
            <a:pPr lvl="0" eaLnBrk="1" hangingPunct="1">
              <a:defRPr/>
            </a:pPr>
            <a:endParaRPr lang="ru-RU" sz="800" dirty="0">
              <a:solidFill>
                <a:schemeClr val="tx1"/>
              </a:solidFill>
            </a:endParaRPr>
          </a:p>
          <a:p>
            <a:pPr eaLnBrk="1" hangingPunct="1">
              <a:defRPr/>
            </a:pPr>
            <a:endParaRPr lang="en-GB" sz="800" baseline="30000" dirty="0">
              <a:solidFill>
                <a:schemeClr val="tx1"/>
              </a:solidFill>
            </a:endParaRPr>
          </a:p>
        </p:txBody>
      </p:sp>
    </p:spTree>
    <p:extLst>
      <p:ext uri="{BB962C8B-B14F-4D97-AF65-F5344CB8AC3E}">
        <p14:creationId xmlns:p14="http://schemas.microsoft.com/office/powerpoint/2010/main" val="9455212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a:xfrm>
            <a:off x="340952" y="259836"/>
            <a:ext cx="8992322" cy="369332"/>
          </a:xfrm>
        </p:spPr>
        <p:txBody>
          <a:bodyPr>
            <a:normAutofit/>
          </a:bodyPr>
          <a:lstStyle/>
          <a:p>
            <a:pPr eaLnBrk="1" hangingPunct="1"/>
            <a:r>
              <a:rPr lang="ru-RU" sz="2400" b="1" dirty="0">
                <a:solidFill>
                  <a:schemeClr val="accent1"/>
                </a:solidFill>
              </a:rPr>
              <a:t>Ветряная оспа – не легкая детская инфекция</a:t>
            </a:r>
            <a:r>
              <a:rPr lang="ru-RU" sz="2400" b="1" baseline="30000" dirty="0">
                <a:solidFill>
                  <a:schemeClr val="accent1"/>
                </a:solidFill>
              </a:rPr>
              <a:t>1-4</a:t>
            </a:r>
            <a:endParaRPr lang="en-GB" sz="2400" b="1" dirty="0">
              <a:solidFill>
                <a:schemeClr val="accent1"/>
              </a:solidFill>
            </a:endParaRPr>
          </a:p>
        </p:txBody>
      </p:sp>
      <p:sp>
        <p:nvSpPr>
          <p:cNvPr id="1028" name="Rectangle 6"/>
          <p:cNvSpPr>
            <a:spLocks noChangeArrowheads="1"/>
          </p:cNvSpPr>
          <p:nvPr/>
        </p:nvSpPr>
        <p:spPr bwMode="auto">
          <a:xfrm>
            <a:off x="229848" y="1245381"/>
            <a:ext cx="4357141" cy="4460875"/>
          </a:xfrm>
          <a:prstGeom prst="rect">
            <a:avLst/>
          </a:prstGeom>
          <a:noFill/>
          <a:ln w="9525">
            <a:noFill/>
            <a:miter lim="800000"/>
            <a:headEnd/>
            <a:tailEnd/>
          </a:ln>
        </p:spPr>
        <p:txBody>
          <a:bodyPr/>
          <a:lstStyle/>
          <a:p>
            <a:pPr marL="342900" indent="-342900">
              <a:lnSpc>
                <a:spcPct val="90000"/>
              </a:lnSpc>
              <a:spcBef>
                <a:spcPts val="300"/>
              </a:spcBef>
              <a:spcAft>
                <a:spcPts val="300"/>
              </a:spcAft>
              <a:buClr>
                <a:schemeClr val="accent1"/>
              </a:buClr>
              <a:buFont typeface="Arial" pitchFamily="34" charset="0"/>
              <a:buChar char="►"/>
            </a:pPr>
            <a:r>
              <a:rPr lang="ru-RU" dirty="0"/>
              <a:t>Симптомы могут быть выраженными у всех пациентов </a:t>
            </a:r>
            <a:r>
              <a:rPr lang="en-GB" dirty="0"/>
              <a:t>(</a:t>
            </a:r>
            <a:r>
              <a:rPr lang="ru-RU" dirty="0"/>
              <a:t>напр., лихорадка, зуд</a:t>
            </a:r>
            <a:r>
              <a:rPr lang="en-GB" dirty="0"/>
              <a:t>)</a:t>
            </a:r>
          </a:p>
          <a:p>
            <a:pPr marL="342900" indent="-342900">
              <a:lnSpc>
                <a:spcPct val="90000"/>
              </a:lnSpc>
              <a:spcBef>
                <a:spcPts val="300"/>
              </a:spcBef>
              <a:spcAft>
                <a:spcPts val="300"/>
              </a:spcAft>
              <a:buClr>
                <a:schemeClr val="accent1"/>
              </a:buClr>
              <a:buFont typeface="Arial" pitchFamily="34" charset="0"/>
              <a:buChar char="►"/>
            </a:pPr>
            <a:endParaRPr lang="en-GB" dirty="0"/>
          </a:p>
          <a:p>
            <a:pPr marL="342900" indent="-342900">
              <a:lnSpc>
                <a:spcPct val="90000"/>
              </a:lnSpc>
              <a:spcBef>
                <a:spcPts val="300"/>
              </a:spcBef>
              <a:spcAft>
                <a:spcPts val="300"/>
              </a:spcAft>
              <a:buClr>
                <a:schemeClr val="accent1"/>
              </a:buClr>
              <a:buFont typeface="Arial" pitchFamily="34" charset="0"/>
              <a:buChar char="►"/>
            </a:pPr>
            <a:r>
              <a:rPr lang="ru-RU" dirty="0"/>
              <a:t>Возможны различные осложнения, иногда даже смерть  ранее здоровых пациентов</a:t>
            </a:r>
            <a:r>
              <a:rPr lang="en-GB" baseline="30000" dirty="0"/>
              <a:t>1</a:t>
            </a:r>
          </a:p>
          <a:p>
            <a:pPr marL="342900" indent="-342900">
              <a:lnSpc>
                <a:spcPct val="90000"/>
              </a:lnSpc>
              <a:spcBef>
                <a:spcPts val="300"/>
              </a:spcBef>
              <a:spcAft>
                <a:spcPts val="300"/>
              </a:spcAft>
              <a:buClr>
                <a:schemeClr val="accent1"/>
              </a:buClr>
              <a:buFont typeface="Arial" pitchFamily="34" charset="0"/>
              <a:buChar char="►"/>
            </a:pPr>
            <a:endParaRPr lang="en-GB" baseline="30000" dirty="0"/>
          </a:p>
          <a:p>
            <a:pPr marL="342900" indent="-342900">
              <a:lnSpc>
                <a:spcPct val="90000"/>
              </a:lnSpc>
              <a:spcBef>
                <a:spcPts val="300"/>
              </a:spcBef>
              <a:spcAft>
                <a:spcPts val="300"/>
              </a:spcAft>
              <a:buClr>
                <a:schemeClr val="accent1"/>
              </a:buClr>
              <a:buFont typeface="Arial" pitchFamily="34" charset="0"/>
              <a:buChar char="►"/>
            </a:pPr>
            <a:r>
              <a:rPr lang="ru-RU" dirty="0"/>
              <a:t>Риск осложнений и смерти выше</a:t>
            </a:r>
            <a:r>
              <a:rPr lang="en-GB" dirty="0"/>
              <a:t>:</a:t>
            </a:r>
            <a:r>
              <a:rPr lang="en-GB" baseline="30000" dirty="0"/>
              <a:t>2</a:t>
            </a:r>
            <a:endParaRPr lang="en-GB" dirty="0"/>
          </a:p>
          <a:p>
            <a:pPr marL="742950" lvl="1" indent="-285750">
              <a:lnSpc>
                <a:spcPct val="90000"/>
              </a:lnSpc>
              <a:spcBef>
                <a:spcPts val="100"/>
              </a:spcBef>
              <a:spcAft>
                <a:spcPts val="100"/>
              </a:spcAft>
              <a:buClr>
                <a:schemeClr val="accent1"/>
              </a:buClr>
              <a:buFont typeface="Wingdings" pitchFamily="2" charset="2"/>
              <a:buChar char="l"/>
            </a:pPr>
            <a:r>
              <a:rPr lang="ru-RU" b="0" dirty="0"/>
              <a:t>детей в возрасте</a:t>
            </a:r>
            <a:r>
              <a:rPr lang="en-GB" b="0" dirty="0"/>
              <a:t> &lt;1 </a:t>
            </a:r>
            <a:r>
              <a:rPr lang="ru-RU" b="0" dirty="0"/>
              <a:t>года</a:t>
            </a:r>
            <a:endParaRPr lang="en-GB" b="0" baseline="30000" dirty="0"/>
          </a:p>
          <a:p>
            <a:pPr marL="742950" lvl="1" indent="-285750">
              <a:lnSpc>
                <a:spcPct val="90000"/>
              </a:lnSpc>
              <a:spcBef>
                <a:spcPts val="100"/>
              </a:spcBef>
              <a:spcAft>
                <a:spcPts val="100"/>
              </a:spcAft>
              <a:buClr>
                <a:schemeClr val="accent1"/>
              </a:buClr>
              <a:buFont typeface="Wingdings" pitchFamily="2" charset="2"/>
              <a:buChar char="l"/>
            </a:pPr>
            <a:r>
              <a:rPr lang="ru-RU" b="0" dirty="0"/>
              <a:t>лиц в возрасте </a:t>
            </a:r>
            <a:r>
              <a:rPr lang="en-GB" b="0" dirty="0">
                <a:cs typeface="Arial" pitchFamily="34" charset="0"/>
              </a:rPr>
              <a:t>≥</a:t>
            </a:r>
            <a:r>
              <a:rPr lang="en-GB" b="0" dirty="0"/>
              <a:t>15 </a:t>
            </a:r>
            <a:r>
              <a:rPr lang="ru-RU" b="0" dirty="0"/>
              <a:t>лет</a:t>
            </a:r>
            <a:endParaRPr lang="en-US" b="0" dirty="0"/>
          </a:p>
          <a:p>
            <a:pPr marL="742950" lvl="1" indent="-285750">
              <a:lnSpc>
                <a:spcPct val="90000"/>
              </a:lnSpc>
              <a:spcBef>
                <a:spcPts val="100"/>
              </a:spcBef>
              <a:spcAft>
                <a:spcPts val="100"/>
              </a:spcAft>
              <a:buClr>
                <a:schemeClr val="accent1"/>
              </a:buClr>
              <a:buFont typeface="Wingdings" pitchFamily="2" charset="2"/>
              <a:buChar char="l"/>
            </a:pPr>
            <a:endParaRPr lang="en-GB" b="0" dirty="0"/>
          </a:p>
          <a:p>
            <a:pPr marL="342900" indent="-342900">
              <a:lnSpc>
                <a:spcPct val="90000"/>
              </a:lnSpc>
              <a:spcBef>
                <a:spcPts val="300"/>
              </a:spcBef>
              <a:spcAft>
                <a:spcPts val="300"/>
              </a:spcAft>
              <a:buClr>
                <a:schemeClr val="accent1"/>
              </a:buClr>
              <a:buFont typeface="Arial" pitchFamily="34" charset="0"/>
              <a:buChar char="►"/>
            </a:pPr>
            <a:r>
              <a:rPr lang="ru-RU" dirty="0"/>
              <a:t>Большинство госпитализаций у ранее здоровых пациентов </a:t>
            </a:r>
            <a:r>
              <a:rPr lang="en-GB" baseline="30000" dirty="0"/>
              <a:t>3,4</a:t>
            </a:r>
          </a:p>
        </p:txBody>
      </p:sp>
      <p:sp>
        <p:nvSpPr>
          <p:cNvPr id="1029" name="Text Box 8"/>
          <p:cNvSpPr txBox="1">
            <a:spLocks noChangeArrowheads="1"/>
          </p:cNvSpPr>
          <p:nvPr/>
        </p:nvSpPr>
        <p:spPr bwMode="auto">
          <a:xfrm>
            <a:off x="4837113" y="1643063"/>
            <a:ext cx="3746500" cy="738664"/>
          </a:xfrm>
          <a:prstGeom prst="rect">
            <a:avLst/>
          </a:prstGeom>
          <a:noFill/>
          <a:ln w="9525">
            <a:noFill/>
            <a:miter lim="800000"/>
            <a:headEnd/>
            <a:tailEnd/>
          </a:ln>
        </p:spPr>
        <p:txBody>
          <a:bodyPr>
            <a:spAutoFit/>
          </a:bodyPr>
          <a:lstStyle/>
          <a:p>
            <a:pPr algn="ctr"/>
            <a:r>
              <a:rPr lang="ru-RU" sz="1400" dirty="0"/>
              <a:t>Частота осложнений ветряной оспы </a:t>
            </a:r>
            <a:endParaRPr lang="en-US" sz="1400" dirty="0"/>
          </a:p>
          <a:p>
            <a:pPr algn="ctr"/>
            <a:r>
              <a:rPr lang="ru-RU" sz="1400" dirty="0"/>
              <a:t>у госпитализированных пациентов, США</a:t>
            </a:r>
            <a:r>
              <a:rPr lang="en-GB" sz="1400" dirty="0"/>
              <a:t>, 1995–2005</a:t>
            </a:r>
            <a:r>
              <a:rPr lang="en-GB" sz="1400" baseline="30000" dirty="0"/>
              <a:t> </a:t>
            </a:r>
            <a:r>
              <a:rPr lang="en-GB" sz="1400" dirty="0"/>
              <a:t>(</a:t>
            </a:r>
            <a:r>
              <a:rPr lang="ru-RU" sz="1400" dirty="0"/>
              <a:t>все возрастные группы</a:t>
            </a:r>
            <a:r>
              <a:rPr lang="en-GB" sz="1400" dirty="0"/>
              <a:t>)</a:t>
            </a:r>
            <a:r>
              <a:rPr lang="en-GB" sz="1400" baseline="30000" dirty="0"/>
              <a:t>4</a:t>
            </a:r>
            <a:endParaRPr lang="en-GB" sz="1400" dirty="0"/>
          </a:p>
        </p:txBody>
      </p:sp>
      <p:sp>
        <p:nvSpPr>
          <p:cNvPr id="1030" name="Text Box 9"/>
          <p:cNvSpPr txBox="1">
            <a:spLocks noChangeArrowheads="1"/>
          </p:cNvSpPr>
          <p:nvPr/>
        </p:nvSpPr>
        <p:spPr bwMode="auto">
          <a:xfrm>
            <a:off x="340952" y="6322469"/>
            <a:ext cx="3836378" cy="535531"/>
          </a:xfrm>
          <a:prstGeom prst="rect">
            <a:avLst/>
          </a:prstGeom>
          <a:noFill/>
          <a:ln w="9525">
            <a:noFill/>
            <a:miter lim="800000"/>
            <a:headEnd/>
            <a:tailEnd/>
          </a:ln>
        </p:spPr>
        <p:txBody>
          <a:bodyPr wrap="square">
            <a:spAutoFit/>
          </a:bodyPr>
          <a:lstStyle/>
          <a:p>
            <a:pPr marL="228600" indent="-228600">
              <a:lnSpc>
                <a:spcPct val="90000"/>
              </a:lnSpc>
            </a:pPr>
            <a:r>
              <a:rPr lang="en-GB" sz="800" b="0" dirty="0"/>
              <a:t>1. </a:t>
            </a:r>
            <a:r>
              <a:rPr lang="en-GB" sz="800" b="0" dirty="0" err="1"/>
              <a:t>Bonanni</a:t>
            </a:r>
            <a:r>
              <a:rPr lang="en-GB" sz="800" b="0" dirty="0"/>
              <a:t> P et al. BMC Med 2009; 7: 26. </a:t>
            </a:r>
          </a:p>
          <a:p>
            <a:pPr marL="228600" indent="-228600">
              <a:lnSpc>
                <a:spcPct val="90000"/>
              </a:lnSpc>
            </a:pPr>
            <a:r>
              <a:rPr lang="en-GB" sz="800" b="0" dirty="0"/>
              <a:t>2. </a:t>
            </a:r>
            <a:r>
              <a:rPr lang="en-GB" sz="800" b="0" dirty="0" err="1"/>
              <a:t>Liese</a:t>
            </a:r>
            <a:r>
              <a:rPr lang="en-GB" sz="800" b="0" dirty="0"/>
              <a:t> JG et al. </a:t>
            </a:r>
            <a:r>
              <a:rPr lang="en-GB" sz="800" b="0" dirty="0" err="1"/>
              <a:t>Pediatr</a:t>
            </a:r>
            <a:r>
              <a:rPr lang="en-GB" sz="800" b="0" dirty="0"/>
              <a:t> Infect </a:t>
            </a:r>
            <a:r>
              <a:rPr lang="en-GB" sz="800" b="0" dirty="0" err="1"/>
              <a:t>Dis</a:t>
            </a:r>
            <a:r>
              <a:rPr lang="en-GB" sz="800" b="0" dirty="0"/>
              <a:t> J 2008; 27: 119–24.</a:t>
            </a:r>
          </a:p>
          <a:p>
            <a:pPr marL="228600" indent="-228600">
              <a:lnSpc>
                <a:spcPct val="90000"/>
              </a:lnSpc>
            </a:pPr>
            <a:r>
              <a:rPr lang="ru-RU" sz="800" b="0" dirty="0"/>
              <a:t>3</a:t>
            </a:r>
            <a:r>
              <a:rPr lang="en-GB" sz="800" b="0" dirty="0"/>
              <a:t>. Reynolds MA et al. J Infect </a:t>
            </a:r>
            <a:r>
              <a:rPr lang="en-GB" sz="800" b="0" dirty="0" err="1"/>
              <a:t>Dis</a:t>
            </a:r>
            <a:r>
              <a:rPr lang="en-GB" sz="800" b="0" dirty="0"/>
              <a:t> 2008; 197 (</a:t>
            </a:r>
            <a:r>
              <a:rPr lang="en-GB" sz="800" b="0" dirty="0" err="1"/>
              <a:t>Suppl</a:t>
            </a:r>
            <a:r>
              <a:rPr lang="en-GB" sz="800" b="0" dirty="0"/>
              <a:t> 2): S120–6.</a:t>
            </a:r>
            <a:endParaRPr lang="ru-RU" sz="800" b="0" dirty="0"/>
          </a:p>
          <a:p>
            <a:pPr marL="228600" indent="-228600">
              <a:lnSpc>
                <a:spcPct val="90000"/>
              </a:lnSpc>
            </a:pPr>
            <a:r>
              <a:rPr lang="ru-RU" sz="800" b="0" dirty="0"/>
              <a:t>4. </a:t>
            </a:r>
            <a:r>
              <a:rPr lang="en-GB" sz="800" b="0" dirty="0"/>
              <a:t>Reynolds MA et al. J Infect </a:t>
            </a:r>
            <a:r>
              <a:rPr lang="en-GB" sz="800" b="0" dirty="0" err="1"/>
              <a:t>Dis</a:t>
            </a:r>
            <a:r>
              <a:rPr lang="en-GB" sz="800" b="0" dirty="0"/>
              <a:t> 2008; 197 (</a:t>
            </a:r>
            <a:r>
              <a:rPr lang="en-GB" sz="800" b="0" dirty="0" err="1"/>
              <a:t>Suppl</a:t>
            </a:r>
            <a:r>
              <a:rPr lang="en-GB" sz="800" b="0" dirty="0"/>
              <a:t> 2): S120–6. </a:t>
            </a:r>
          </a:p>
        </p:txBody>
      </p:sp>
      <p:grpSp>
        <p:nvGrpSpPr>
          <p:cNvPr id="2" name="Group 24"/>
          <p:cNvGrpSpPr>
            <a:grpSpLocks/>
          </p:cNvGrpSpPr>
          <p:nvPr/>
        </p:nvGrpSpPr>
        <p:grpSpPr bwMode="auto">
          <a:xfrm>
            <a:off x="4357711" y="2715065"/>
            <a:ext cx="5475605" cy="4916659"/>
            <a:chOff x="944" y="906"/>
            <a:chExt cx="1249" cy="3063"/>
          </a:xfrm>
        </p:grpSpPr>
        <p:graphicFrame>
          <p:nvGraphicFramePr>
            <p:cNvPr id="1026" name="Object 25"/>
            <p:cNvGraphicFramePr>
              <a:graphicFrameLocks noChangeAspect="1"/>
            </p:cNvGraphicFramePr>
            <p:nvPr/>
          </p:nvGraphicFramePr>
          <p:xfrm>
            <a:off x="964" y="906"/>
            <a:ext cx="1229" cy="3063"/>
          </p:xfrm>
          <a:graphic>
            <a:graphicData uri="http://schemas.openxmlformats.org/presentationml/2006/ole">
              <mc:AlternateContent xmlns:mc="http://schemas.openxmlformats.org/markup-compatibility/2006">
                <mc:Choice xmlns:v="urn:schemas-microsoft-com:vml" Requires="v">
                  <p:oleObj spid="_x0000_s3119" name="Chart" r:id="rId4" imgW="5562672" imgH="4391010" progId="MSGraph.Chart.8">
                    <p:embed followColorScheme="full"/>
                  </p:oleObj>
                </mc:Choice>
                <mc:Fallback>
                  <p:oleObj name="Chart" r:id="rId4" imgW="5562672" imgH="4391010" progId="MSGraph.Chart.8">
                    <p:embed followColorScheme="full"/>
                    <p:pic>
                      <p:nvPicPr>
                        <p:cNvPr id="1026" name="Object 25"/>
                        <p:cNvPicPr>
                          <a:picLocks noChangeAspect="1" noChangeArrowheads="1"/>
                        </p:cNvPicPr>
                        <p:nvPr/>
                      </p:nvPicPr>
                      <p:blipFill>
                        <a:blip r:embed="rId5"/>
                        <a:srcRect/>
                        <a:stretch>
                          <a:fillRect/>
                        </a:stretch>
                      </p:blipFill>
                      <p:spPr bwMode="auto">
                        <a:xfrm>
                          <a:off x="964" y="906"/>
                          <a:ext cx="1229" cy="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2" name="Text Box 26"/>
            <p:cNvSpPr txBox="1">
              <a:spLocks noChangeArrowheads="1"/>
            </p:cNvSpPr>
            <p:nvPr/>
          </p:nvSpPr>
          <p:spPr bwMode="auto">
            <a:xfrm rot="16200000">
              <a:off x="258" y="2038"/>
              <a:ext cx="1471" cy="99"/>
            </a:xfrm>
            <a:prstGeom prst="rect">
              <a:avLst/>
            </a:prstGeom>
            <a:noFill/>
            <a:ln w="9525">
              <a:noFill/>
              <a:miter lim="800000"/>
              <a:headEnd/>
              <a:tailEnd/>
            </a:ln>
          </p:spPr>
          <p:txBody>
            <a:bodyPr>
              <a:spAutoFit/>
            </a:bodyPr>
            <a:lstStyle/>
            <a:p>
              <a:pPr algn="ctr"/>
              <a:r>
                <a:rPr lang="ru-RU" sz="1200" dirty="0">
                  <a:solidFill>
                    <a:srgbClr val="333333"/>
                  </a:solidFill>
                  <a:ea typeface="Arial Unicode MS" pitchFamily="34" charset="-128"/>
                  <a:cs typeface="Arial Unicode MS" pitchFamily="34" charset="-128"/>
                </a:rPr>
                <a:t>Случаев у пациентов</a:t>
              </a:r>
              <a:r>
                <a:rPr lang="en-GB" sz="1200" dirty="0">
                  <a:solidFill>
                    <a:srgbClr val="333333"/>
                  </a:solidFill>
                  <a:ea typeface="Arial Unicode MS" pitchFamily="34" charset="-128"/>
                  <a:cs typeface="Arial Unicode MS" pitchFamily="34" charset="-128"/>
                </a:rPr>
                <a:t> (%)</a:t>
              </a:r>
              <a:endParaRPr lang="en-US" sz="1200" dirty="0">
                <a:solidFill>
                  <a:srgbClr val="333333"/>
                </a:solidFill>
                <a:ea typeface="Arial Unicode MS" pitchFamily="34" charset="-128"/>
                <a:cs typeface="Arial Unicode MS" pitchFamily="34" charset="-128"/>
              </a:endParaRPr>
            </a:p>
          </p:txBody>
        </p:sp>
      </p:grpSp>
    </p:spTree>
    <p:extLst>
      <p:ext uri="{BB962C8B-B14F-4D97-AF65-F5344CB8AC3E}">
        <p14:creationId xmlns:p14="http://schemas.microsoft.com/office/powerpoint/2010/main" val="37454697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699" name="Объект 1"/>
          <p:cNvSpPr>
            <a:spLocks noGrp="1"/>
          </p:cNvSpPr>
          <p:nvPr>
            <p:ph sz="half" idx="1"/>
          </p:nvPr>
        </p:nvSpPr>
        <p:spPr>
          <a:xfrm>
            <a:off x="402392" y="1336110"/>
            <a:ext cx="8002587" cy="5161281"/>
          </a:xfrm>
        </p:spPr>
        <p:txBody>
          <a:bodyPr/>
          <a:lstStyle/>
          <a:p>
            <a:pPr>
              <a:buFont typeface="Arial" pitchFamily="34" charset="0"/>
              <a:buChar char="•"/>
            </a:pPr>
            <a:r>
              <a:rPr lang="ru-RU" sz="1800" b="1" dirty="0">
                <a:solidFill>
                  <a:schemeClr val="tx1"/>
                </a:solidFill>
              </a:rPr>
              <a:t>Бактериальные суперинфекции</a:t>
            </a:r>
            <a:r>
              <a:rPr lang="ru-RU" sz="1800" b="1" baseline="30000" dirty="0">
                <a:solidFill>
                  <a:schemeClr val="tx1"/>
                </a:solidFill>
              </a:rPr>
              <a:t>1</a:t>
            </a:r>
          </a:p>
          <a:p>
            <a:pPr lvl="1">
              <a:buFont typeface="Arial" pitchFamily="34" charset="0"/>
              <a:buChar char="•"/>
            </a:pPr>
            <a:r>
              <a:rPr lang="ru-RU" sz="1600" dirty="0">
                <a:solidFill>
                  <a:schemeClr val="tx1"/>
                </a:solidFill>
              </a:rPr>
              <a:t>кожи (абсцессы, флегмоны)</a:t>
            </a:r>
          </a:p>
          <a:p>
            <a:pPr lvl="1">
              <a:buFont typeface="Arial" pitchFamily="34" charset="0"/>
              <a:buChar char="•"/>
            </a:pPr>
            <a:r>
              <a:rPr lang="en-US" sz="1600" dirty="0">
                <a:solidFill>
                  <a:schemeClr val="tx1"/>
                </a:solidFill>
              </a:rPr>
              <a:t>c</a:t>
            </a:r>
            <a:r>
              <a:rPr lang="ru-RU" sz="1600" dirty="0" err="1">
                <a:solidFill>
                  <a:schemeClr val="tx1"/>
                </a:solidFill>
              </a:rPr>
              <a:t>редний</a:t>
            </a:r>
            <a:r>
              <a:rPr lang="ru-RU" sz="1600" dirty="0">
                <a:solidFill>
                  <a:schemeClr val="tx1"/>
                </a:solidFill>
              </a:rPr>
              <a:t> отит </a:t>
            </a:r>
            <a:r>
              <a:rPr lang="en-US" sz="1600" dirty="0">
                <a:solidFill>
                  <a:schemeClr val="tx1"/>
                </a:solidFill>
              </a:rPr>
              <a:t>- </a:t>
            </a:r>
            <a:r>
              <a:rPr lang="ru-RU" sz="1600" dirty="0">
                <a:solidFill>
                  <a:schemeClr val="tx1"/>
                </a:solidFill>
              </a:rPr>
              <a:t>5% случаев</a:t>
            </a:r>
          </a:p>
          <a:p>
            <a:pPr lvl="1">
              <a:buFont typeface="Arial" pitchFamily="34" charset="0"/>
              <a:buChar char="•"/>
            </a:pPr>
            <a:r>
              <a:rPr lang="ru-RU" sz="1600" dirty="0">
                <a:solidFill>
                  <a:schemeClr val="tx1"/>
                </a:solidFill>
              </a:rPr>
              <a:t>пневмония </a:t>
            </a:r>
            <a:endParaRPr lang="en-US" sz="1600" dirty="0">
              <a:solidFill>
                <a:schemeClr val="tx1"/>
              </a:solidFill>
            </a:endParaRPr>
          </a:p>
          <a:p>
            <a:pPr lvl="1">
              <a:buFont typeface="Arial" pitchFamily="34" charset="0"/>
              <a:buChar char="•"/>
            </a:pPr>
            <a:r>
              <a:rPr lang="ru-RU" sz="1600" dirty="0">
                <a:solidFill>
                  <a:schemeClr val="tx1"/>
                </a:solidFill>
              </a:rPr>
              <a:t>редко - тяжелые вторичные инфекции (септицемия, остеомиелит, септический артрит, эндокардит, </a:t>
            </a:r>
            <a:r>
              <a:rPr lang="ru-RU" sz="1600" dirty="0" err="1">
                <a:solidFill>
                  <a:schemeClr val="tx1"/>
                </a:solidFill>
              </a:rPr>
              <a:t>некротизирующий</a:t>
            </a:r>
            <a:r>
              <a:rPr lang="ru-RU" sz="1600" dirty="0">
                <a:solidFill>
                  <a:schemeClr val="tx1"/>
                </a:solidFill>
              </a:rPr>
              <a:t> </a:t>
            </a:r>
            <a:r>
              <a:rPr lang="ru-RU" sz="1600" dirty="0" err="1">
                <a:solidFill>
                  <a:schemeClr val="tx1"/>
                </a:solidFill>
              </a:rPr>
              <a:t>фасцит</a:t>
            </a:r>
            <a:r>
              <a:rPr lang="ru-RU" sz="1600" dirty="0">
                <a:solidFill>
                  <a:schemeClr val="tx1"/>
                </a:solidFill>
              </a:rPr>
              <a:t> и токсический шок)</a:t>
            </a:r>
          </a:p>
          <a:p>
            <a:pPr>
              <a:buFont typeface="Arial" pitchFamily="34" charset="0"/>
              <a:buChar char="•"/>
            </a:pPr>
            <a:r>
              <a:rPr lang="ru-RU" sz="1800" b="1" dirty="0">
                <a:solidFill>
                  <a:schemeClr val="tx1"/>
                </a:solidFill>
              </a:rPr>
              <a:t>Неврологические осложнения</a:t>
            </a:r>
            <a:r>
              <a:rPr lang="ru-RU" sz="1800" b="1" baseline="30000" dirty="0">
                <a:solidFill>
                  <a:schemeClr val="tx1"/>
                </a:solidFill>
              </a:rPr>
              <a:t>1-2</a:t>
            </a:r>
            <a:r>
              <a:rPr lang="ru-RU" sz="1800" b="1" dirty="0">
                <a:solidFill>
                  <a:schemeClr val="tx1"/>
                </a:solidFill>
              </a:rPr>
              <a:t> </a:t>
            </a:r>
            <a:r>
              <a:rPr lang="ru-RU" sz="1800" dirty="0">
                <a:solidFill>
                  <a:schemeClr val="tx1"/>
                </a:solidFill>
              </a:rPr>
              <a:t>: </a:t>
            </a:r>
          </a:p>
          <a:p>
            <a:pPr lvl="1">
              <a:buFont typeface="Arial" pitchFamily="34" charset="0"/>
              <a:buChar char="•"/>
            </a:pPr>
            <a:r>
              <a:rPr lang="ru-RU" sz="1600" dirty="0">
                <a:solidFill>
                  <a:schemeClr val="tx1"/>
                </a:solidFill>
              </a:rPr>
              <a:t>острая мозжечковая атаксия (1:4000) </a:t>
            </a:r>
          </a:p>
          <a:p>
            <a:pPr lvl="1">
              <a:buFont typeface="Arial" pitchFamily="34" charset="0"/>
              <a:buChar char="•"/>
            </a:pPr>
            <a:r>
              <a:rPr lang="ru-RU" sz="1600" dirty="0">
                <a:solidFill>
                  <a:schemeClr val="tx1"/>
                </a:solidFill>
              </a:rPr>
              <a:t>энцефалит (1:5000)</a:t>
            </a:r>
          </a:p>
          <a:p>
            <a:pPr marL="541837" lvl="2">
              <a:buClr>
                <a:schemeClr val="accent2"/>
              </a:buClr>
              <a:buFont typeface="Arial" pitchFamily="34" charset="0"/>
              <a:buChar char="•"/>
            </a:pPr>
            <a:r>
              <a:rPr lang="ru-RU" sz="1600" dirty="0">
                <a:solidFill>
                  <a:schemeClr val="tx1"/>
                </a:solidFill>
              </a:rPr>
              <a:t>менингит</a:t>
            </a:r>
          </a:p>
          <a:p>
            <a:pPr marL="541837" lvl="2">
              <a:buClr>
                <a:schemeClr val="accent2"/>
              </a:buClr>
              <a:buFont typeface="Arial" pitchFamily="34" charset="0"/>
              <a:buChar char="•"/>
            </a:pPr>
            <a:r>
              <a:rPr lang="ru-RU" sz="1600" dirty="0" err="1">
                <a:solidFill>
                  <a:schemeClr val="tx1"/>
                </a:solidFill>
              </a:rPr>
              <a:t>постгерпетическиая</a:t>
            </a:r>
            <a:r>
              <a:rPr lang="ru-RU" sz="1600" dirty="0">
                <a:solidFill>
                  <a:schemeClr val="tx1"/>
                </a:solidFill>
              </a:rPr>
              <a:t> невралгия </a:t>
            </a:r>
          </a:p>
          <a:p>
            <a:pPr marL="541837" lvl="2">
              <a:buClr>
                <a:schemeClr val="accent2"/>
              </a:buClr>
              <a:buFont typeface="Arial" pitchFamily="34" charset="0"/>
              <a:buChar char="•"/>
            </a:pPr>
            <a:r>
              <a:rPr lang="ru-RU" sz="1600" dirty="0">
                <a:solidFill>
                  <a:schemeClr val="tx1"/>
                </a:solidFill>
              </a:rPr>
              <a:t>синдром Рамсея Ханта </a:t>
            </a:r>
            <a:endParaRPr lang="ru-RU" sz="1800" dirty="0">
              <a:solidFill>
                <a:schemeClr val="tx1"/>
              </a:solidFill>
            </a:endParaRPr>
          </a:p>
          <a:p>
            <a:pPr marL="270000" lvl="1">
              <a:buClr>
                <a:schemeClr val="accent2"/>
              </a:buClr>
              <a:buFont typeface="Arial" pitchFamily="34" charset="0"/>
              <a:buChar char="•"/>
            </a:pPr>
            <a:r>
              <a:rPr lang="ru-RU" sz="1800" b="1" dirty="0">
                <a:solidFill>
                  <a:schemeClr val="tx1"/>
                </a:solidFill>
              </a:rPr>
              <a:t>Офтальмологические осложнения</a:t>
            </a:r>
            <a:r>
              <a:rPr lang="ru-RU" sz="1800" b="1" baseline="30000" dirty="0">
                <a:solidFill>
                  <a:schemeClr val="tx1"/>
                </a:solidFill>
              </a:rPr>
              <a:t>2</a:t>
            </a:r>
            <a:r>
              <a:rPr lang="ru-RU" sz="1800" b="1" dirty="0">
                <a:solidFill>
                  <a:schemeClr val="tx1"/>
                </a:solidFill>
              </a:rPr>
              <a:t>  </a:t>
            </a:r>
          </a:p>
          <a:p>
            <a:pPr marL="541837" lvl="2">
              <a:buClr>
                <a:schemeClr val="accent2"/>
              </a:buClr>
              <a:buFont typeface="Arial" pitchFamily="34" charset="0"/>
              <a:buChar char="•"/>
            </a:pPr>
            <a:r>
              <a:rPr lang="ru-RU" sz="1600" dirty="0" err="1">
                <a:solidFill>
                  <a:schemeClr val="tx1"/>
                </a:solidFill>
              </a:rPr>
              <a:t>постгерпетический</a:t>
            </a:r>
            <a:r>
              <a:rPr lang="ru-RU" sz="1600" dirty="0">
                <a:solidFill>
                  <a:schemeClr val="tx1"/>
                </a:solidFill>
              </a:rPr>
              <a:t> конъюнктивит, </a:t>
            </a:r>
            <a:r>
              <a:rPr lang="ru-RU" sz="1600" dirty="0" err="1">
                <a:solidFill>
                  <a:schemeClr val="tx1"/>
                </a:solidFill>
              </a:rPr>
              <a:t>увеит</a:t>
            </a:r>
            <a:r>
              <a:rPr lang="ru-RU" sz="1600" dirty="0">
                <a:solidFill>
                  <a:schemeClr val="tx1"/>
                </a:solidFill>
              </a:rPr>
              <a:t>, кератит, некроз сетчатки, слепота </a:t>
            </a:r>
          </a:p>
          <a:p>
            <a:pPr>
              <a:buFont typeface="Arial" pitchFamily="34" charset="0"/>
              <a:buChar char="•"/>
            </a:pPr>
            <a:r>
              <a:rPr lang="ru-RU" sz="1800" b="1" dirty="0">
                <a:solidFill>
                  <a:schemeClr val="tx1"/>
                </a:solidFill>
              </a:rPr>
              <a:t>Васкулиты</a:t>
            </a:r>
            <a:r>
              <a:rPr lang="ru-RU" sz="1800" b="1" baseline="30000" dirty="0">
                <a:solidFill>
                  <a:schemeClr val="tx1"/>
                </a:solidFill>
              </a:rPr>
              <a:t>2</a:t>
            </a:r>
            <a:r>
              <a:rPr lang="ru-RU" sz="1800" dirty="0">
                <a:solidFill>
                  <a:schemeClr val="tx1"/>
                </a:solidFill>
              </a:rPr>
              <a:t> </a:t>
            </a:r>
          </a:p>
          <a:p>
            <a:endParaRPr lang="ru-RU" sz="1800" dirty="0">
              <a:solidFill>
                <a:schemeClr val="tx1"/>
              </a:solidFill>
            </a:endParaRPr>
          </a:p>
        </p:txBody>
      </p:sp>
      <p:sp>
        <p:nvSpPr>
          <p:cNvPr id="29700" name="TextBox 2"/>
          <p:cNvSpPr txBox="1">
            <a:spLocks noChangeArrowheads="1"/>
          </p:cNvSpPr>
          <p:nvPr/>
        </p:nvSpPr>
        <p:spPr bwMode="auto">
          <a:xfrm>
            <a:off x="0" y="6396335"/>
            <a:ext cx="8495164" cy="461665"/>
          </a:xfrm>
          <a:prstGeom prst="rect">
            <a:avLst/>
          </a:prstGeom>
          <a:noFill/>
          <a:ln w="9525">
            <a:noFill/>
            <a:miter lim="800000"/>
            <a:headEnd/>
            <a:tailEnd/>
          </a:ln>
        </p:spPr>
        <p:txBody>
          <a:bodyPr wrap="square">
            <a:spAutoFit/>
          </a:bodyPr>
          <a:lstStyle/>
          <a:p>
            <a:r>
              <a:rPr lang="ru-RU" altLang="ru-RU" sz="800" dirty="0"/>
              <a:t>1. Румянцев А.Г. «</a:t>
            </a:r>
            <a:r>
              <a:rPr lang="ru-RU" sz="800" dirty="0"/>
              <a:t>Эффективность и безопасность вакцинации против ветряной оспы у детей</a:t>
            </a:r>
            <a:r>
              <a:rPr lang="ru-RU" altLang="ru-RU" sz="800" dirty="0"/>
              <a:t>//Педиатрическая Фармакология.-2007.–Т.4.-№5. </a:t>
            </a:r>
          </a:p>
          <a:p>
            <a:r>
              <a:rPr lang="ru-RU" sz="800" dirty="0"/>
              <a:t>2.Д.Н.Балашов Вакцинация против ветряной оспы </a:t>
            </a:r>
            <a:r>
              <a:rPr lang="ru-RU" sz="800" dirty="0" err="1"/>
              <a:t>иммунокомпрометированных</a:t>
            </a:r>
            <a:r>
              <a:rPr lang="ru-RU" sz="800" dirty="0"/>
              <a:t> пациентов (обзор литературы) «Вопросы гематологии/онкологии и иммунопатологии» №6’2011 </a:t>
            </a:r>
            <a:endParaRPr lang="ru-RU" altLang="ru-RU" sz="900" dirty="0"/>
          </a:p>
        </p:txBody>
      </p:sp>
      <p:sp>
        <p:nvSpPr>
          <p:cNvPr id="5" name="Заголовок 1"/>
          <p:cNvSpPr txBox="1">
            <a:spLocks/>
          </p:cNvSpPr>
          <p:nvPr/>
        </p:nvSpPr>
        <p:spPr>
          <a:xfrm>
            <a:off x="426720" y="341928"/>
            <a:ext cx="7961704" cy="677108"/>
          </a:xfrm>
          <a:prstGeom prst="rect">
            <a:avLst/>
          </a:prstGeom>
        </p:spPr>
        <p:txBody>
          <a:bodyPr vert="horz" wrap="square" lIns="0" tIns="0" rIns="0" bIns="0" rtlCol="0" anchor="t" anchorCtr="0">
            <a:spAutoFit/>
          </a:bodyPr>
          <a:lstStyle/>
          <a:p>
            <a:pPr>
              <a:spcBef>
                <a:spcPct val="0"/>
              </a:spcBef>
              <a:defRPr/>
            </a:pPr>
            <a:r>
              <a:rPr lang="ru-RU" sz="2200" b="1" dirty="0">
                <a:solidFill>
                  <a:srgbClr val="F36633"/>
                </a:solidFill>
              </a:rPr>
              <a:t>Спектр осложнений инфекции, вызванной вирусом ветряной оспы</a:t>
            </a:r>
          </a:p>
        </p:txBody>
      </p:sp>
      <p:sp>
        <p:nvSpPr>
          <p:cNvPr id="9" name="Скругленная прямоугольная выноска 8"/>
          <p:cNvSpPr/>
          <p:nvPr/>
        </p:nvSpPr>
        <p:spPr bwMode="auto">
          <a:xfrm>
            <a:off x="4554220" y="1467610"/>
            <a:ext cx="4295140" cy="1084580"/>
          </a:xfrm>
          <a:prstGeom prst="wedgeRoundRectCallout">
            <a:avLst>
              <a:gd name="adj1" fmla="val -53294"/>
              <a:gd name="adj2" fmla="val -52016"/>
              <a:gd name="adj3" fmla="val 16667"/>
            </a:avLst>
          </a:prstGeom>
          <a:solidFill>
            <a:schemeClr val="accent1">
              <a:lumMod val="60000"/>
              <a:lumOff val="40000"/>
              <a:alpha val="50000"/>
            </a:schemeClr>
          </a:solidFill>
          <a:ln w="22225">
            <a:solidFill>
              <a:schemeClr val="accent1">
                <a:lumMod val="75000"/>
              </a:schemeClr>
            </a:solidFill>
            <a:headEnd/>
            <a:tailEnd/>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p>
            <a:pPr marL="180975" indent="-180975" algn="ctr" eaLnBrk="0" hangingPunct="0">
              <a:buClr>
                <a:srgbClr val="FFFFFF"/>
              </a:buClr>
            </a:pPr>
            <a:r>
              <a:rPr lang="ru-RU" sz="1400" b="1" dirty="0">
                <a:solidFill>
                  <a:srgbClr val="544F40"/>
                </a:solidFill>
              </a:rPr>
              <a:t>Ветряная оспа </a:t>
            </a:r>
            <a:r>
              <a:rPr lang="en-US" sz="1400" b="1" dirty="0">
                <a:solidFill>
                  <a:srgbClr val="544F40"/>
                </a:solidFill>
              </a:rPr>
              <a:t> </a:t>
            </a:r>
            <a:r>
              <a:rPr lang="ru-RU" sz="1400" b="1" dirty="0">
                <a:solidFill>
                  <a:srgbClr val="544F40"/>
                </a:solidFill>
              </a:rPr>
              <a:t>в 40–60 раз повышает риск инфицирования БГСА </a:t>
            </a:r>
          </a:p>
          <a:p>
            <a:pPr marL="180975" indent="-180975" algn="ctr" eaLnBrk="0" hangingPunct="0">
              <a:buClr>
                <a:srgbClr val="FFFFFF"/>
              </a:buClr>
            </a:pPr>
            <a:r>
              <a:rPr lang="ru-RU" sz="1400" b="1" dirty="0">
                <a:solidFill>
                  <a:srgbClr val="544F40"/>
                </a:solidFill>
              </a:rPr>
              <a:t>(</a:t>
            </a:r>
            <a:r>
              <a:rPr lang="el-GR" sz="1400" b="1" dirty="0">
                <a:solidFill>
                  <a:srgbClr val="544F40"/>
                </a:solidFill>
              </a:rPr>
              <a:t>β</a:t>
            </a:r>
            <a:r>
              <a:rPr lang="ru-RU" sz="1400" b="1" dirty="0">
                <a:solidFill>
                  <a:srgbClr val="544F40"/>
                </a:solidFill>
              </a:rPr>
              <a:t>- гемолитический стрептококк  группы А)</a:t>
            </a:r>
          </a:p>
          <a:p>
            <a:pPr marL="180975" indent="-180975" algn="ctr" eaLnBrk="0" hangingPunct="0">
              <a:buClr>
                <a:srgbClr val="FFFFFF"/>
              </a:buClr>
            </a:pPr>
            <a:r>
              <a:rPr lang="ru-RU" sz="1400" b="1" dirty="0">
                <a:solidFill>
                  <a:srgbClr val="544F40"/>
                </a:solidFill>
              </a:rPr>
              <a:t> у ранее здоровых детей</a:t>
            </a:r>
            <a:r>
              <a:rPr lang="ru-RU" sz="1400" b="1" baseline="30000" dirty="0">
                <a:solidFill>
                  <a:srgbClr val="544F40"/>
                </a:solidFill>
              </a:rPr>
              <a:t>1</a:t>
            </a:r>
          </a:p>
          <a:p>
            <a:pPr marL="180975" indent="-180975" algn="ctr" eaLnBrk="0" hangingPunct="0">
              <a:buClr>
                <a:srgbClr val="FFFFFF"/>
              </a:buClr>
              <a:buFont typeface="Arial" pitchFamily="34" charset="0"/>
              <a:buChar char="–"/>
            </a:pPr>
            <a:endParaRPr lang="ru-RU" sz="1200" b="1" kern="0" dirty="0" err="1">
              <a:solidFill>
                <a:srgbClr val="FFFFFF"/>
              </a:solidFill>
            </a:endParaRPr>
          </a:p>
        </p:txBody>
      </p:sp>
      <p:sp>
        <p:nvSpPr>
          <p:cNvPr id="7" name="Прямоугольник 6"/>
          <p:cNvSpPr/>
          <p:nvPr/>
        </p:nvSpPr>
        <p:spPr>
          <a:xfrm>
            <a:off x="6413500" y="6115735"/>
            <a:ext cx="3644900" cy="215444"/>
          </a:xfrm>
          <a:prstGeom prst="rect">
            <a:avLst/>
          </a:prstGeom>
        </p:spPr>
        <p:txBody>
          <a:bodyPr wrap="square">
            <a:spAutoFit/>
          </a:bodyPr>
          <a:lstStyle/>
          <a:p>
            <a:r>
              <a:rPr lang="ru-RU" sz="800" dirty="0">
                <a:solidFill>
                  <a:srgbClr val="544F40"/>
                </a:solidFill>
              </a:rPr>
              <a:t>БГСА- </a:t>
            </a:r>
            <a:r>
              <a:rPr lang="ru-RU" sz="800" dirty="0" err="1">
                <a:solidFill>
                  <a:srgbClr val="544F40"/>
                </a:solidFill>
              </a:rPr>
              <a:t>бета-гемолитический</a:t>
            </a:r>
            <a:r>
              <a:rPr lang="ru-RU" sz="800" dirty="0">
                <a:solidFill>
                  <a:srgbClr val="544F40"/>
                </a:solidFill>
              </a:rPr>
              <a:t> стрептококк группы А </a:t>
            </a:r>
            <a:endParaRPr lang="ru-RU" sz="800" dirty="0">
              <a:solidFill>
                <a:srgbClr val="544F40">
                  <a:lumMod val="60000"/>
                  <a:lumOff val="40000"/>
                </a:srgbClr>
              </a:solidFill>
            </a:endParaRPr>
          </a:p>
        </p:txBody>
      </p:sp>
    </p:spTree>
    <p:extLst>
      <p:ext uri="{BB962C8B-B14F-4D97-AF65-F5344CB8AC3E}">
        <p14:creationId xmlns:p14="http://schemas.microsoft.com/office/powerpoint/2010/main" val="2767406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3285" name="Group 37"/>
          <p:cNvGraphicFramePr>
            <a:graphicFrameLocks noGrp="1"/>
          </p:cNvGraphicFramePr>
          <p:nvPr>
            <p:ph idx="4294967295"/>
            <p:extLst>
              <p:ext uri="{D42A27DB-BD31-4B8C-83A1-F6EECF244321}">
                <p14:modId xmlns:p14="http://schemas.microsoft.com/office/powerpoint/2010/main" val="1969199882"/>
              </p:ext>
            </p:extLst>
          </p:nvPr>
        </p:nvGraphicFramePr>
        <p:xfrm>
          <a:off x="232117" y="1091448"/>
          <a:ext cx="8679766" cy="5256536"/>
        </p:xfrm>
        <a:graphic>
          <a:graphicData uri="http://schemas.openxmlformats.org/drawingml/2006/table">
            <a:tbl>
              <a:tblPr/>
              <a:tblGrid>
                <a:gridCol w="3029194">
                  <a:extLst>
                    <a:ext uri="{9D8B030D-6E8A-4147-A177-3AD203B41FA5}">
                      <a16:colId xmlns:a16="http://schemas.microsoft.com/office/drawing/2014/main" xmlns="" val="20000"/>
                    </a:ext>
                  </a:extLst>
                </a:gridCol>
                <a:gridCol w="2991778">
                  <a:extLst>
                    <a:ext uri="{9D8B030D-6E8A-4147-A177-3AD203B41FA5}">
                      <a16:colId xmlns:a16="http://schemas.microsoft.com/office/drawing/2014/main" xmlns="" val="20001"/>
                    </a:ext>
                  </a:extLst>
                </a:gridCol>
                <a:gridCol w="2658794">
                  <a:extLst>
                    <a:ext uri="{9D8B030D-6E8A-4147-A177-3AD203B41FA5}">
                      <a16:colId xmlns:a16="http://schemas.microsoft.com/office/drawing/2014/main" xmlns="" val="20002"/>
                    </a:ext>
                  </a:extLst>
                </a:gridCol>
              </a:tblGrid>
              <a:tr h="533271">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dirty="0">
                          <a:ln>
                            <a:noFill/>
                          </a:ln>
                          <a:solidFill>
                            <a:schemeClr val="tx1"/>
                          </a:solidFill>
                          <a:effectLst/>
                          <a:latin typeface="Arial" pitchFamily="34" charset="0"/>
                        </a:rPr>
                        <a:t>Стратегия</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Arial" pitchFamily="34" charset="0"/>
                        </a:rPr>
                        <a:t>Цель стратегии</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800" b="1" i="0" u="none" strike="noStrike" cap="none" normalizeH="0" baseline="0">
                          <a:ln>
                            <a:noFill/>
                          </a:ln>
                          <a:solidFill>
                            <a:schemeClr val="tx1"/>
                          </a:solidFill>
                          <a:effectLst/>
                          <a:latin typeface="Arial" pitchFamily="34" charset="0"/>
                        </a:rPr>
                        <a:t>Недостатки стратегии</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979249">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990033"/>
                        </a:buClr>
                        <a:buSzTx/>
                        <a:buFont typeface="Wingdings" pitchFamily="2" charset="2"/>
                        <a:buChar char="Ø"/>
                        <a:tabLst/>
                      </a:pPr>
                      <a:r>
                        <a:rPr kumimoji="0" lang="ru-RU" altLang="ru-RU" sz="1800" b="1" i="0" u="none" strike="noStrike" cap="none" normalizeH="0" baseline="0" dirty="0">
                          <a:ln>
                            <a:noFill/>
                          </a:ln>
                          <a:solidFill>
                            <a:schemeClr val="tx1"/>
                          </a:solidFill>
                          <a:effectLst/>
                          <a:latin typeface="Arial" pitchFamily="34" charset="0"/>
                        </a:rPr>
                        <a:t> </a:t>
                      </a:r>
                      <a:r>
                        <a:rPr kumimoji="0" lang="ru-RU" altLang="ru-RU" sz="1800" b="1" i="0" u="none" strike="noStrike" cap="none" normalizeH="0" baseline="0" dirty="0">
                          <a:ln>
                            <a:noFill/>
                          </a:ln>
                          <a:solidFill>
                            <a:schemeClr val="accent1"/>
                          </a:solidFill>
                          <a:effectLst/>
                          <a:latin typeface="Arial" pitchFamily="34" charset="0"/>
                        </a:rPr>
                        <a:t>Селективная вакцинация</a:t>
                      </a:r>
                      <a:r>
                        <a:rPr kumimoji="0" lang="ru-RU" altLang="ru-RU" sz="1800" b="1" i="0" u="none" strike="noStrike" cap="none" normalizeH="0" baseline="0" dirty="0">
                          <a:ln>
                            <a:noFill/>
                          </a:ln>
                          <a:solidFill>
                            <a:schemeClr val="tx1"/>
                          </a:solidFill>
                          <a:effectLst/>
                          <a:latin typeface="Arial" pitchFamily="34" charset="0"/>
                        </a:rPr>
                        <a:t> </a:t>
                      </a:r>
                      <a:r>
                        <a:rPr lang="ru-RU" sz="1800" b="1" kern="1200" dirty="0">
                          <a:solidFill>
                            <a:schemeClr val="tx1"/>
                          </a:solidFill>
                          <a:latin typeface="Arial" pitchFamily="34" charset="0"/>
                          <a:ea typeface="+mn-ea"/>
                          <a:cs typeface="+mn-cs"/>
                        </a:rPr>
                        <a:t>пациентов</a:t>
                      </a:r>
                      <a:r>
                        <a:rPr kumimoji="0" lang="ru-RU" altLang="ru-RU" sz="1800" b="1" i="0" u="none" strike="noStrike" cap="none" normalizeH="0" baseline="0" dirty="0">
                          <a:ln>
                            <a:noFill/>
                          </a:ln>
                          <a:solidFill>
                            <a:schemeClr val="tx1"/>
                          </a:solidFill>
                          <a:effectLst/>
                          <a:latin typeface="Arial" pitchFamily="34" charset="0"/>
                        </a:rPr>
                        <a:t> групп повышенного риска</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a:ln>
                            <a:noFill/>
                          </a:ln>
                          <a:solidFill>
                            <a:schemeClr val="tx1"/>
                          </a:solidFill>
                          <a:effectLst/>
                          <a:latin typeface="Arial" pitchFamily="34" charset="0"/>
                        </a:rPr>
                        <a:t>Защита наиболее уязвимых групп пациентов</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a:ln>
                            <a:noFill/>
                          </a:ln>
                          <a:solidFill>
                            <a:schemeClr val="tx1"/>
                          </a:solidFill>
                          <a:effectLst/>
                          <a:latin typeface="Arial" pitchFamily="34" charset="0"/>
                        </a:rPr>
                        <a:t>Не влияет на общую заболеваемость, формирование коллективного иммунитета и снижение экономического бремени</a:t>
                      </a: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1032257">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990033"/>
                        </a:buClr>
                        <a:buSzTx/>
                        <a:buFont typeface="Wingdings" pitchFamily="2" charset="2"/>
                        <a:buChar char="Ø"/>
                        <a:tabLst/>
                      </a:pPr>
                      <a:r>
                        <a:rPr kumimoji="0" lang="ru-RU" altLang="ru-RU" sz="1800" b="1" i="0" u="none" strike="noStrike" cap="none" normalizeH="0" baseline="0" dirty="0">
                          <a:ln>
                            <a:noFill/>
                          </a:ln>
                          <a:solidFill>
                            <a:schemeClr val="tx1"/>
                          </a:solidFill>
                          <a:effectLst/>
                          <a:latin typeface="Arial" pitchFamily="34" charset="0"/>
                        </a:rPr>
                        <a:t> </a:t>
                      </a:r>
                      <a:r>
                        <a:rPr kumimoji="0" lang="ru-RU" altLang="ru-RU" sz="1800" b="1" i="0" u="none" strike="noStrike" cap="none" normalizeH="0" baseline="0" dirty="0">
                          <a:ln>
                            <a:noFill/>
                          </a:ln>
                          <a:solidFill>
                            <a:schemeClr val="accent1"/>
                          </a:solidFill>
                          <a:effectLst/>
                          <a:latin typeface="Arial" pitchFamily="34" charset="0"/>
                        </a:rPr>
                        <a:t>Постэкспозиционная профилактика</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a:ln>
                            <a:noFill/>
                          </a:ln>
                          <a:solidFill>
                            <a:schemeClr val="tx1"/>
                          </a:solidFill>
                          <a:effectLst/>
                          <a:latin typeface="Arial" pitchFamily="34" charset="0"/>
                        </a:rPr>
                        <a:t>Оперативный контроль вспышечной заболеваемости</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ru-RU"/>
                    </a:p>
                  </a:txBody>
                  <a:tcPr/>
                </a:tc>
                <a:extLst>
                  <a:ext uri="{0D108BD9-81ED-4DB2-BD59-A6C34878D82A}">
                    <a16:rowId xmlns:a16="http://schemas.microsoft.com/office/drawing/2014/main" xmlns="" val="10002"/>
                  </a:ext>
                </a:extLst>
              </a:tr>
              <a:tr h="2395523">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
                          <a:srgbClr val="990033"/>
                        </a:buClr>
                        <a:buSzTx/>
                        <a:buFont typeface="Wingdings" pitchFamily="2" charset="2"/>
                        <a:buChar char="Ø"/>
                        <a:tabLst/>
                      </a:pPr>
                      <a:r>
                        <a:rPr kumimoji="0" lang="ru-RU" altLang="ru-RU" sz="1800" b="1" i="0" u="none" strike="noStrike" cap="none" normalizeH="0" baseline="0" dirty="0">
                          <a:ln>
                            <a:noFill/>
                          </a:ln>
                          <a:solidFill>
                            <a:schemeClr val="tx1"/>
                          </a:solidFill>
                          <a:effectLst/>
                          <a:latin typeface="Arial" pitchFamily="34" charset="0"/>
                        </a:rPr>
                        <a:t> </a:t>
                      </a:r>
                      <a:r>
                        <a:rPr kumimoji="0" lang="ru-RU" altLang="ru-RU" sz="1800" b="1" i="0" u="none" strike="noStrike" cap="none" normalizeH="0" baseline="0" dirty="0">
                          <a:ln>
                            <a:noFill/>
                          </a:ln>
                          <a:solidFill>
                            <a:schemeClr val="accent1"/>
                          </a:solidFill>
                          <a:effectLst/>
                          <a:latin typeface="Arial" pitchFamily="34" charset="0"/>
                        </a:rPr>
                        <a:t>Универсальная массовая вакцинация </a:t>
                      </a:r>
                      <a:r>
                        <a:rPr kumimoji="0" lang="ru-RU" altLang="ru-RU" sz="1800" b="1" i="0" u="none" strike="noStrike" cap="none" normalizeH="0" baseline="0" dirty="0">
                          <a:ln>
                            <a:noFill/>
                          </a:ln>
                          <a:solidFill>
                            <a:schemeClr val="tx1"/>
                          </a:solidFill>
                          <a:effectLst/>
                          <a:latin typeface="Arial" pitchFamily="34" charset="0"/>
                        </a:rPr>
                        <a:t>всех восприимчивых детей с 12 </a:t>
                      </a:r>
                      <a:r>
                        <a:rPr kumimoji="0" lang="ru-RU" altLang="ru-RU" sz="1800" b="1" i="0" u="none" strike="noStrike" cap="none" normalizeH="0" baseline="0" dirty="0" err="1">
                          <a:ln>
                            <a:noFill/>
                          </a:ln>
                          <a:solidFill>
                            <a:schemeClr val="tx1"/>
                          </a:solidFill>
                          <a:effectLst/>
                          <a:latin typeface="Arial" pitchFamily="34" charset="0"/>
                        </a:rPr>
                        <a:t>мес</a:t>
                      </a:r>
                      <a:r>
                        <a:rPr kumimoji="0" lang="ru-RU" altLang="ru-RU" sz="1800" b="1" i="0" u="none" strike="noStrike" cap="none" normalizeH="0" baseline="0" dirty="0">
                          <a:ln>
                            <a:noFill/>
                          </a:ln>
                          <a:solidFill>
                            <a:schemeClr val="tx1"/>
                          </a:solidFill>
                          <a:effectLst/>
                          <a:latin typeface="Arial" pitchFamily="34" charset="0"/>
                        </a:rPr>
                        <a:t> жизни, используя </a:t>
                      </a:r>
                      <a:r>
                        <a:rPr kumimoji="0" lang="ru-RU" altLang="ru-RU" sz="1800" b="1" i="0" u="none" strike="noStrike" cap="none" normalizeH="0" baseline="0" dirty="0" err="1">
                          <a:ln>
                            <a:noFill/>
                          </a:ln>
                          <a:solidFill>
                            <a:schemeClr val="tx1"/>
                          </a:solidFill>
                          <a:effectLst/>
                          <a:latin typeface="Arial" pitchFamily="34" charset="0"/>
                        </a:rPr>
                        <a:t>двудозовую</a:t>
                      </a:r>
                      <a:r>
                        <a:rPr kumimoji="0" lang="ru-RU" altLang="ru-RU" sz="1800" b="1" i="0" u="none" strike="noStrike" cap="none" normalizeH="0" baseline="0" dirty="0">
                          <a:ln>
                            <a:noFill/>
                          </a:ln>
                          <a:solidFill>
                            <a:schemeClr val="tx1"/>
                          </a:solidFill>
                          <a:effectLst/>
                          <a:latin typeface="Arial" pitchFamily="34" charset="0"/>
                        </a:rPr>
                        <a:t> схему вакцинации</a:t>
                      </a:r>
                    </a:p>
                  </a:txBody>
                  <a:tcPr marT="45709" marB="45709"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a:ln>
                            <a:noFill/>
                          </a:ln>
                          <a:solidFill>
                            <a:schemeClr val="tx1"/>
                          </a:solidFill>
                          <a:effectLst/>
                          <a:latin typeface="Arial" pitchFamily="34" charset="0"/>
                        </a:rPr>
                        <a:t>Формирование коллективного иммунитета</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a:ln>
                            <a:noFill/>
                          </a:ln>
                          <a:solidFill>
                            <a:schemeClr val="tx1"/>
                          </a:solidFill>
                          <a:effectLst/>
                          <a:latin typeface="Arial" pitchFamily="34" charset="0"/>
                        </a:rPr>
                        <a:t>Изменение эпидемического процесса</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dirty="0">
                          <a:ln>
                            <a:noFill/>
                          </a:ln>
                          <a:solidFill>
                            <a:schemeClr val="tx1"/>
                          </a:solidFill>
                          <a:effectLst/>
                          <a:latin typeface="Arial" pitchFamily="34" charset="0"/>
                        </a:rPr>
                        <a:t>Снижение экономического и социального бремени ветряной оспы</a:t>
                      </a:r>
                    </a:p>
                  </a:txBody>
                  <a:tcPr marT="45709" marB="45709"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itchFamily="34" charset="0"/>
                        </a:defRPr>
                      </a:lvl1pPr>
                      <a:lvl2pPr>
                        <a:spcBef>
                          <a:spcPct val="20000"/>
                        </a:spcBef>
                        <a:defRPr sz="2400">
                          <a:solidFill>
                            <a:schemeClr val="tx1"/>
                          </a:solidFill>
                          <a:latin typeface="Arial" pitchFamily="34" charset="0"/>
                        </a:defRPr>
                      </a:lvl2pPr>
                      <a:lvl3pPr>
                        <a:spcBef>
                          <a:spcPct val="20000"/>
                        </a:spcBef>
                        <a:defRPr sz="2000">
                          <a:solidFill>
                            <a:schemeClr val="tx1"/>
                          </a:solidFill>
                          <a:latin typeface="Arial" pitchFamily="34" charset="0"/>
                        </a:defRPr>
                      </a:lvl3pPr>
                      <a:lvl4pPr>
                        <a:spcBef>
                          <a:spcPct val="20000"/>
                        </a:spcBef>
                        <a:defRPr>
                          <a:solidFill>
                            <a:schemeClr val="tx1"/>
                          </a:solidFill>
                          <a:latin typeface="Arial" pitchFamily="34" charset="0"/>
                        </a:defRPr>
                      </a:lvl4pPr>
                      <a:lvl5pPr>
                        <a:spcBef>
                          <a:spcPct val="20000"/>
                        </a:spcBef>
                        <a:defRPr>
                          <a:solidFill>
                            <a:schemeClr val="tx1"/>
                          </a:solidFill>
                          <a:latin typeface="Arial" pitchFamily="34" charset="0"/>
                        </a:defRPr>
                      </a:lvl5pPr>
                      <a:lvl6pPr fontAlgn="base">
                        <a:spcBef>
                          <a:spcPct val="20000"/>
                        </a:spcBef>
                        <a:spcAft>
                          <a:spcPct val="0"/>
                        </a:spcAft>
                        <a:defRPr>
                          <a:solidFill>
                            <a:schemeClr val="tx1"/>
                          </a:solidFill>
                          <a:latin typeface="Arial" pitchFamily="34" charset="0"/>
                        </a:defRPr>
                      </a:lvl6pPr>
                      <a:lvl7pPr fontAlgn="base">
                        <a:spcBef>
                          <a:spcPct val="20000"/>
                        </a:spcBef>
                        <a:spcAft>
                          <a:spcPct val="0"/>
                        </a:spcAft>
                        <a:defRPr>
                          <a:solidFill>
                            <a:schemeClr val="tx1"/>
                          </a:solidFill>
                          <a:latin typeface="Arial" pitchFamily="34" charset="0"/>
                        </a:defRPr>
                      </a:lvl7pPr>
                      <a:lvl8pPr fontAlgn="base">
                        <a:spcBef>
                          <a:spcPct val="20000"/>
                        </a:spcBef>
                        <a:spcAft>
                          <a:spcPct val="0"/>
                        </a:spcAft>
                        <a:defRPr>
                          <a:solidFill>
                            <a:schemeClr val="tx1"/>
                          </a:solidFill>
                          <a:latin typeface="Arial" pitchFamily="34" charset="0"/>
                        </a:defRPr>
                      </a:lvl8pPr>
                      <a:lvl9pPr fontAlgn="base">
                        <a:spcBef>
                          <a:spcPct val="20000"/>
                        </a:spcBef>
                        <a:spcAft>
                          <a:spcPct val="0"/>
                        </a:spcAft>
                        <a:defRPr>
                          <a:solidFill>
                            <a:schemeClr val="tx1"/>
                          </a:solidFill>
                          <a:latin typeface="Arial"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600" b="1" i="0" u="none" strike="noStrike" cap="none" normalizeH="0" baseline="0" dirty="0">
                        <a:ln>
                          <a:noFill/>
                        </a:ln>
                        <a:solidFill>
                          <a:schemeClr val="tx1"/>
                        </a:solidFill>
                        <a:effectLst/>
                        <a:latin typeface="Arial" pitchFamily="34" charset="0"/>
                      </a:endParaRPr>
                    </a:p>
                  </a:txBody>
                  <a:tcPr marT="45709" marB="45709"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sp>
        <p:nvSpPr>
          <p:cNvPr id="26647" name="Rectangle 24"/>
          <p:cNvSpPr>
            <a:spLocks noChangeArrowheads="1"/>
          </p:cNvSpPr>
          <p:nvPr/>
        </p:nvSpPr>
        <p:spPr bwMode="auto">
          <a:xfrm>
            <a:off x="232117" y="6459379"/>
            <a:ext cx="9144000" cy="246221"/>
          </a:xfrm>
          <a:prstGeom prst="rect">
            <a:avLst/>
          </a:prstGeom>
          <a:noFill/>
          <a:ln w="25400">
            <a:noFill/>
            <a:miter lim="800000"/>
            <a:headEnd/>
            <a:tailEnd/>
          </a:ln>
        </p:spPr>
        <p:txBody>
          <a:bodyPr wrap="square" lIns="0" tIns="0" rIns="0" bIns="0">
            <a:spAutoFit/>
          </a:bodyPr>
          <a:lstStyle/>
          <a:p>
            <a:pPr eaLnBrk="0" hangingPunct="0">
              <a:spcBef>
                <a:spcPct val="30000"/>
              </a:spcBef>
            </a:pPr>
            <a:r>
              <a:rPr lang="ru-RU" sz="800" dirty="0"/>
              <a:t>Адаптировано из: Б</a:t>
            </a:r>
            <a:r>
              <a:rPr lang="ru-RU" altLang="ru-RU" sz="800" dirty="0"/>
              <a:t>аранов А.А., Балашов Д.Н., Горелов А.В. и др. Предотвращение ветряной оспы средствами специфической профилактики в Беларуси, Казахстане, России и Украине//Педиатрическая фармакология - 2008, том 5, №3, с 6-14.</a:t>
            </a:r>
          </a:p>
        </p:txBody>
      </p:sp>
      <p:sp>
        <p:nvSpPr>
          <p:cNvPr id="26648" name="Прямоугольник 2"/>
          <p:cNvSpPr>
            <a:spLocks noChangeArrowheads="1"/>
          </p:cNvSpPr>
          <p:nvPr/>
        </p:nvSpPr>
        <p:spPr bwMode="auto">
          <a:xfrm>
            <a:off x="0" y="0"/>
            <a:ext cx="8598090" cy="1708160"/>
          </a:xfrm>
          <a:prstGeom prst="rect">
            <a:avLst/>
          </a:prstGeom>
          <a:noFill/>
          <a:ln w="9525">
            <a:noFill/>
            <a:miter lim="800000"/>
            <a:headEnd/>
            <a:tailEnd/>
          </a:ln>
        </p:spPr>
        <p:txBody>
          <a:bodyPr wrap="square">
            <a:spAutoFit/>
          </a:bodyPr>
          <a:lstStyle/>
          <a:p>
            <a:pPr>
              <a:spcBef>
                <a:spcPct val="50000"/>
              </a:spcBef>
            </a:pPr>
            <a:r>
              <a:rPr lang="ru-RU" altLang="ru-RU" sz="2400" b="1" dirty="0">
                <a:solidFill>
                  <a:srgbClr val="FF6600"/>
                </a:solidFill>
                <a:latin typeface="Arial" pitchFamily="34" charset="0"/>
                <a:cs typeface="Arial" pitchFamily="34" charset="0"/>
              </a:rPr>
              <a:t>Стратегии иммунопрофилактики ветряной оспы </a:t>
            </a:r>
          </a:p>
          <a:p>
            <a:pPr>
              <a:spcBef>
                <a:spcPct val="50000"/>
              </a:spcBef>
            </a:pPr>
            <a:r>
              <a:rPr lang="en-US" sz="1400" b="1" i="1" dirty="0">
                <a:solidFill>
                  <a:srgbClr val="FF6600"/>
                </a:solidFill>
                <a:latin typeface="Arial" pitchFamily="34" charset="0"/>
                <a:cs typeface="Arial" pitchFamily="34" charset="0"/>
              </a:rPr>
              <a:t>W</a:t>
            </a:r>
            <a:r>
              <a:rPr lang="ru-RU" sz="1400" b="1" i="1" dirty="0">
                <a:solidFill>
                  <a:srgbClr val="FF6600"/>
                </a:solidFill>
                <a:latin typeface="Arial" pitchFamily="34" charset="0"/>
                <a:cs typeface="Arial" pitchFamily="34" charset="0"/>
              </a:rPr>
              <a:t>.</a:t>
            </a:r>
            <a:r>
              <a:rPr lang="en-US" sz="1400" b="1" i="1" dirty="0">
                <a:solidFill>
                  <a:srgbClr val="FF6600"/>
                </a:solidFill>
                <a:latin typeface="Arial" pitchFamily="34" charset="0"/>
                <a:cs typeface="Arial" pitchFamily="34" charset="0"/>
              </a:rPr>
              <a:t>A</a:t>
            </a:r>
            <a:r>
              <a:rPr lang="ru-RU" sz="1400" b="1" i="1" dirty="0">
                <a:solidFill>
                  <a:srgbClr val="FF6600"/>
                </a:solidFill>
                <a:latin typeface="Arial" pitchFamily="34" charset="0"/>
                <a:cs typeface="Arial" pitchFamily="34" charset="0"/>
              </a:rPr>
              <a:t>.</a:t>
            </a:r>
            <a:r>
              <a:rPr lang="en-US" sz="1400" b="1" i="1" dirty="0">
                <a:solidFill>
                  <a:srgbClr val="FF6600"/>
                </a:solidFill>
                <a:latin typeface="Arial" pitchFamily="34" charset="0"/>
                <a:cs typeface="Arial" pitchFamily="34" charset="0"/>
              </a:rPr>
              <a:t>V</a:t>
            </a:r>
            <a:r>
              <a:rPr lang="ru-RU" sz="1400" b="1" i="1" dirty="0">
                <a:solidFill>
                  <a:srgbClr val="FF6600"/>
                </a:solidFill>
                <a:latin typeface="Arial" pitchFamily="34" charset="0"/>
                <a:cs typeface="Arial" pitchFamily="34" charset="0"/>
              </a:rPr>
              <a:t>.</a:t>
            </a:r>
            <a:r>
              <a:rPr lang="en-US" sz="1400" b="1" i="1" dirty="0">
                <a:solidFill>
                  <a:srgbClr val="FF6600"/>
                </a:solidFill>
                <a:latin typeface="Arial" pitchFamily="34" charset="0"/>
                <a:cs typeface="Arial" pitchFamily="34" charset="0"/>
              </a:rPr>
              <a:t>E</a:t>
            </a:r>
            <a:r>
              <a:rPr lang="ru-RU" sz="1400" b="1" i="1" dirty="0">
                <a:solidFill>
                  <a:srgbClr val="FF6600"/>
                </a:solidFill>
                <a:latin typeface="Arial" pitchFamily="34" charset="0"/>
                <a:cs typeface="Arial" pitchFamily="34" charset="0"/>
              </a:rPr>
              <a:t>. (</a:t>
            </a:r>
            <a:r>
              <a:rPr lang="en-US" sz="1400" b="1" i="1" dirty="0">
                <a:solidFill>
                  <a:srgbClr val="FF6600"/>
                </a:solidFill>
                <a:latin typeface="Arial" pitchFamily="34" charset="0"/>
                <a:cs typeface="Arial" pitchFamily="34" charset="0"/>
              </a:rPr>
              <a:t>Working against </a:t>
            </a:r>
            <a:r>
              <a:rPr lang="en-US" sz="1400" b="1" i="1" dirty="0" err="1">
                <a:solidFill>
                  <a:srgbClr val="FF6600"/>
                </a:solidFill>
                <a:latin typeface="Arial" pitchFamily="34" charset="0"/>
                <a:cs typeface="Arial" pitchFamily="34" charset="0"/>
              </a:rPr>
              <a:t>Varicella</a:t>
            </a:r>
            <a:r>
              <a:rPr lang="en-US" sz="1400" b="1" i="1" dirty="0">
                <a:solidFill>
                  <a:srgbClr val="FF6600"/>
                </a:solidFill>
                <a:latin typeface="Arial" pitchFamily="34" charset="0"/>
                <a:cs typeface="Arial" pitchFamily="34" charset="0"/>
              </a:rPr>
              <a:t> in Europe</a:t>
            </a:r>
            <a:r>
              <a:rPr lang="ru-RU" sz="1400" b="1" i="1" dirty="0">
                <a:solidFill>
                  <a:srgbClr val="FF6600"/>
                </a:solidFill>
                <a:latin typeface="Arial" pitchFamily="34" charset="0"/>
                <a:cs typeface="Arial" pitchFamily="34" charset="0"/>
              </a:rPr>
              <a:t>) – Международный экспертный совет по вопросам профилактики и борьбы с ветряной оспой в Европе</a:t>
            </a:r>
            <a:r>
              <a:rPr lang="ru-RU" sz="1400" b="1" i="1" baseline="30000" dirty="0">
                <a:solidFill>
                  <a:srgbClr val="FF6600"/>
                </a:solidFill>
                <a:latin typeface="Arial" pitchFamily="34" charset="0"/>
                <a:cs typeface="Arial" pitchFamily="34" charset="0"/>
              </a:rPr>
              <a:t>1</a:t>
            </a:r>
            <a:endParaRPr lang="en-GB" sz="1400" b="1" i="1" dirty="0">
              <a:solidFill>
                <a:srgbClr val="FF6600"/>
              </a:solidFill>
              <a:latin typeface="Arial" pitchFamily="34" charset="0"/>
              <a:cs typeface="Arial" pitchFamily="34" charset="0"/>
            </a:endParaRPr>
          </a:p>
          <a:p>
            <a:pPr>
              <a:spcBef>
                <a:spcPct val="50000"/>
              </a:spcBef>
            </a:pPr>
            <a:endParaRPr lang="ru-RU" altLang="ru-RU" sz="2800" b="1" dirty="0">
              <a:solidFill>
                <a:srgbClr val="FF6600"/>
              </a:solidFill>
              <a:latin typeface="Arial" pitchFamily="34" charset="0"/>
              <a:cs typeface="Arial" pitchFamily="34" charset="0"/>
            </a:endParaRPr>
          </a:p>
        </p:txBody>
      </p:sp>
    </p:spTree>
    <p:extLst>
      <p:ext uri="{BB962C8B-B14F-4D97-AF65-F5344CB8AC3E}">
        <p14:creationId xmlns:p14="http://schemas.microsoft.com/office/powerpoint/2010/main" val="411381121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0" name="Rectangle 5"/>
          <p:cNvSpPr>
            <a:spLocks noGrp="1" noChangeArrowheads="1"/>
          </p:cNvSpPr>
          <p:nvPr>
            <p:ph type="title"/>
          </p:nvPr>
        </p:nvSpPr>
        <p:spPr>
          <a:xfrm>
            <a:off x="188913" y="77419"/>
            <a:ext cx="8955087" cy="1477328"/>
          </a:xfrm>
        </p:spPr>
        <p:txBody>
          <a:bodyPr/>
          <a:lstStyle/>
          <a:p>
            <a:pPr eaLnBrk="1" hangingPunct="1"/>
            <a:r>
              <a:rPr lang="ru-RU" sz="2400" b="1" dirty="0">
                <a:solidFill>
                  <a:schemeClr val="accent1"/>
                </a:solidFill>
              </a:rPr>
              <a:t>Вакцина против ветряной оспы </a:t>
            </a:r>
            <a:br>
              <a:rPr lang="ru-RU" sz="2400" b="1" dirty="0">
                <a:solidFill>
                  <a:schemeClr val="accent1"/>
                </a:solidFill>
              </a:rPr>
            </a:br>
            <a:r>
              <a:rPr lang="ru-RU" sz="2400" b="1" dirty="0">
                <a:solidFill>
                  <a:schemeClr val="accent1"/>
                </a:solidFill>
              </a:rPr>
              <a:t>в Календаре профилактических прививок по эпидемическим показаниям (2014 год)</a:t>
            </a:r>
            <a:br>
              <a:rPr lang="ru-RU" sz="2400" b="1" dirty="0">
                <a:solidFill>
                  <a:schemeClr val="accent1"/>
                </a:solidFill>
              </a:rPr>
            </a:br>
            <a:endParaRPr lang="en-GB" sz="2400" b="1" dirty="0">
              <a:solidFill>
                <a:schemeClr val="accent1"/>
              </a:solidFill>
            </a:endParaRPr>
          </a:p>
        </p:txBody>
      </p:sp>
      <p:sp>
        <p:nvSpPr>
          <p:cNvPr id="63491" name="Rectangle 6"/>
          <p:cNvSpPr>
            <a:spLocks noGrp="1" noChangeArrowheads="1"/>
          </p:cNvSpPr>
          <p:nvPr>
            <p:ph idx="1"/>
          </p:nvPr>
        </p:nvSpPr>
        <p:spPr>
          <a:xfrm>
            <a:off x="746456" y="2325190"/>
            <a:ext cx="8064500" cy="3352800"/>
          </a:xfrm>
        </p:spPr>
        <p:txBody>
          <a:bodyPr/>
          <a:lstStyle/>
          <a:p>
            <a:pPr eaLnBrk="1" hangingPunct="1">
              <a:lnSpc>
                <a:spcPct val="90000"/>
              </a:lnSpc>
              <a:spcBef>
                <a:spcPts val="1000"/>
              </a:spcBef>
              <a:spcAft>
                <a:spcPts val="1000"/>
              </a:spcAft>
              <a:buFont typeface="Arial" pitchFamily="34" charset="0"/>
              <a:buNone/>
            </a:pPr>
            <a:r>
              <a:rPr lang="ru-RU" sz="2000" dirty="0">
                <a:solidFill>
                  <a:schemeClr val="accent1"/>
                </a:solidFill>
              </a:rPr>
              <a:t> </a:t>
            </a:r>
            <a:r>
              <a:rPr lang="ru-RU" sz="2000" b="1" i="1" dirty="0">
                <a:solidFill>
                  <a:schemeClr val="accent1"/>
                </a:solidFill>
              </a:rPr>
              <a:t>Вакцинация против ветряной оспы</a:t>
            </a:r>
          </a:p>
          <a:p>
            <a:pPr eaLnBrk="1" hangingPunct="1">
              <a:lnSpc>
                <a:spcPct val="90000"/>
              </a:lnSpc>
              <a:spcBef>
                <a:spcPts val="1000"/>
              </a:spcBef>
              <a:spcAft>
                <a:spcPts val="1000"/>
              </a:spcAft>
              <a:buFont typeface="Arial" pitchFamily="34" charset="0"/>
              <a:buNone/>
            </a:pPr>
            <a:r>
              <a:rPr lang="ru-RU" sz="2000" dirty="0"/>
              <a:t>Категории граждан, подлежащих профилактическим прививкам по эпидемическим показаниям, и порядок их проведения:</a:t>
            </a:r>
          </a:p>
          <a:p>
            <a:pPr eaLnBrk="1" hangingPunct="1">
              <a:lnSpc>
                <a:spcPct val="90000"/>
              </a:lnSpc>
              <a:spcBef>
                <a:spcPts val="1000"/>
              </a:spcBef>
              <a:spcAft>
                <a:spcPts val="1000"/>
              </a:spcAft>
              <a:buFont typeface="Arial" pitchFamily="34" charset="0"/>
              <a:buNone/>
            </a:pPr>
            <a:r>
              <a:rPr lang="ru-RU" sz="2000" b="1" i="1" dirty="0">
                <a:solidFill>
                  <a:schemeClr val="accent1"/>
                </a:solidFill>
              </a:rPr>
              <a:t>Дети и взрослых из групп риска, включая лиц, подлежащих призыву на военную службу, ранее не привитые и не болевшие ветряной оспой</a:t>
            </a:r>
            <a:r>
              <a:rPr lang="ru-RU" sz="2000" b="1" dirty="0">
                <a:solidFill>
                  <a:schemeClr val="accent1"/>
                </a:solidFill>
              </a:rPr>
              <a:t>.</a:t>
            </a:r>
          </a:p>
        </p:txBody>
      </p:sp>
      <p:sp>
        <p:nvSpPr>
          <p:cNvPr id="2" name="Rectangle 1"/>
          <p:cNvSpPr/>
          <p:nvPr/>
        </p:nvSpPr>
        <p:spPr>
          <a:xfrm>
            <a:off x="188913" y="6377869"/>
            <a:ext cx="8622043" cy="480131"/>
          </a:xfrm>
          <a:prstGeom prst="rect">
            <a:avLst/>
          </a:prstGeom>
        </p:spPr>
        <p:txBody>
          <a:bodyPr wrap="square">
            <a:spAutoFit/>
          </a:bodyPr>
          <a:lstStyle/>
          <a:p>
            <a:pPr>
              <a:lnSpc>
                <a:spcPct val="105000"/>
              </a:lnSpc>
              <a:spcAft>
                <a:spcPts val="0"/>
              </a:spcAft>
            </a:pPr>
            <a:r>
              <a:rPr lang="ru-RU" sz="800" dirty="0">
                <a:ea typeface="Calibri" panose="020F0502020204030204" pitchFamily="34" charset="0"/>
              </a:rPr>
              <a:t>Приказ Министерства здравоохранения РФ от 21 марта 2014 г. N 125н «Об утверждении национального календаря профилактических прививок и календаря профилактических прививок по эпидемическим показаниям» с изменениями и дополнениями от: 16 июня 2016 г., 13 апреля 2017 г. </a:t>
            </a:r>
          </a:p>
          <a:p>
            <a:pPr>
              <a:lnSpc>
                <a:spcPct val="105000"/>
              </a:lnSpc>
              <a:spcAft>
                <a:spcPts val="800"/>
              </a:spcAft>
            </a:pPr>
            <a:r>
              <a:rPr lang="ru-RU" sz="800" dirty="0">
                <a:ea typeface="Calibri" panose="020F0502020204030204" pitchFamily="34" charset="0"/>
              </a:rPr>
              <a:t>Доступно: </a:t>
            </a:r>
            <a:r>
              <a:rPr lang="ru-RU" sz="800" u="sng" dirty="0">
                <a:ea typeface="Calibri" panose="020F0502020204030204" pitchFamily="34" charset="0"/>
                <a:hlinkClick r:id="rId3"/>
              </a:rPr>
              <a:t>http://base.garant.ru/70647158/</a:t>
            </a:r>
            <a:r>
              <a:rPr lang="ru-RU" sz="800" dirty="0">
                <a:ea typeface="Calibri" panose="020F0502020204030204" pitchFamily="34" charset="0"/>
              </a:rPr>
              <a:t>  (23/03/2018)</a:t>
            </a:r>
            <a:endParaRPr lang="ru-RU" sz="800" dirty="0">
              <a:effectLst/>
              <a:ea typeface="Calibri" panose="020F0502020204030204" pitchFamily="34" charset="0"/>
            </a:endParaRPr>
          </a:p>
        </p:txBody>
      </p:sp>
    </p:spTree>
    <p:extLst>
      <p:ext uri="{BB962C8B-B14F-4D97-AF65-F5344CB8AC3E}">
        <p14:creationId xmlns:p14="http://schemas.microsoft.com/office/powerpoint/2010/main" val="4115319069"/>
      </p:ext>
    </p:extLst>
  </p:cSld>
  <p:clrMapOvr>
    <a:masterClrMapping/>
  </p:clrMapOvr>
  <p:transition/>
</p:sld>
</file>

<file path=ppt/theme/theme1.xml><?xml version="1.0" encoding="utf-8"?>
<a:theme xmlns:a="http://schemas.openxmlformats.org/drawingml/2006/main" name="GSK ">
  <a:themeElements>
    <a:clrScheme name="GSK 2017 1">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algn="ctr"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oAutofit/>
      </a:bodyPr>
      <a:lstStyle>
        <a:defPPr>
          <a:buClr>
            <a:schemeClr val="tx1"/>
          </a:buClr>
          <a:defRPr sz="1600" dirty="0" smtClean="0"/>
        </a:defPPr>
      </a:lstStyle>
    </a:txDef>
  </a:objectDefaults>
  <a:extraClrSchemeLst/>
  <a:extLst>
    <a:ext uri="{05A4C25C-085E-4340-85A3-A5531E510DB2}">
      <thm15:themeFamily xmlns:thm15="http://schemas.microsoft.com/office/thememl/2012/main" xmlns="" name="GSK_4x3 PowerPoint_V1_20170626" id="{EA301F0F-86EC-6D4A-A4E3-3E623EDDEA81}" vid="{9DAFDFCC-67CB-A94F-BC6F-9DD9246DBF6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GSK ">
  <a:themeElements>
    <a:clrScheme name="GSK 2017 1">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algn="ctr"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oAutofit/>
      </a:bodyPr>
      <a:lstStyle>
        <a:defPPr>
          <a:buClr>
            <a:schemeClr val="tx1"/>
          </a:buClr>
          <a:defRPr sz="1600" dirty="0" smtClean="0"/>
        </a:defPPr>
      </a:lstStyle>
    </a:txDef>
  </a:objectDefaults>
  <a:extraClrSchemeLst/>
  <a:extLst>
    <a:ext uri="{05A4C25C-085E-4340-85A3-A5531E510DB2}">
      <thm15:themeFamily xmlns:thm15="http://schemas.microsoft.com/office/thememl/2012/main" xmlns="" name="GSK_4x3 PowerPoint_V1_20170626" id="{EA301F0F-86EC-6D4A-A4E3-3E623EDDEA81}" vid="{9DAFDFCC-67CB-A94F-BC6F-9DD9246DBF6B}"/>
    </a:ext>
  </a:extLst>
</a:theme>
</file>

<file path=ppt/theme/theme3.xml><?xml version="1.0" encoding="utf-8"?>
<a:theme xmlns:a="http://schemas.openxmlformats.org/drawingml/2006/main" name="2_GSK ">
  <a:themeElements>
    <a:clrScheme name="GSK 2017 1">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algn="ctr"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oAutofit/>
      </a:bodyPr>
      <a:lstStyle>
        <a:defPPr>
          <a:buClr>
            <a:schemeClr val="tx1"/>
          </a:buClr>
          <a:defRPr sz="1600" dirty="0" smtClean="0"/>
        </a:defPPr>
      </a:lstStyle>
    </a:txDef>
  </a:objectDefaults>
  <a:extraClrSchemeLst/>
  <a:extLst>
    <a:ext uri="{05A4C25C-085E-4340-85A3-A5531E510DB2}">
      <thm15:themeFamily xmlns:thm15="http://schemas.microsoft.com/office/thememl/2012/main" xmlns="" name="GSK_4x3 PowerPoint_V1_20170626" id="{EA301F0F-86EC-6D4A-A4E3-3E623EDDEA81}" vid="{9DAFDFCC-67CB-A94F-BC6F-9DD9246DBF6B}"/>
    </a:ext>
  </a:extLst>
</a:theme>
</file>

<file path=ppt/theme/theme4.xml><?xml version="1.0" encoding="utf-8"?>
<a:theme xmlns:a="http://schemas.openxmlformats.org/drawingml/2006/main" name="3_GSK ">
  <a:themeElements>
    <a:clrScheme name="GSK 2017 1">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algn="ctr"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oAutofit/>
      </a:bodyPr>
      <a:lstStyle>
        <a:defPPr>
          <a:buClr>
            <a:schemeClr val="tx1"/>
          </a:buClr>
          <a:defRPr sz="1600" dirty="0" smtClean="0"/>
        </a:defPPr>
      </a:lstStyle>
    </a:txDef>
  </a:objectDefaults>
  <a:extraClrSchemeLst/>
  <a:extLst>
    <a:ext uri="{05A4C25C-085E-4340-85A3-A5531E510DB2}">
      <thm15:themeFamily xmlns:thm15="http://schemas.microsoft.com/office/thememl/2012/main" xmlns="" name="GSK_4x3 PowerPoint_V1_20170626" id="{EA301F0F-86EC-6D4A-A4E3-3E623EDDEA81}" vid="{9DAFDFCC-67CB-A94F-BC6F-9DD9246DBF6B}"/>
    </a:ext>
  </a:extLst>
</a:theme>
</file>

<file path=ppt/theme/theme5.xml><?xml version="1.0" encoding="utf-8"?>
<a:theme xmlns:a="http://schemas.openxmlformats.org/drawingml/2006/main" name="4_GSK ">
  <a:themeElements>
    <a:clrScheme name="GSK 2017 1">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algn="ctr"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oAutofit/>
      </a:bodyPr>
      <a:lstStyle>
        <a:defPPr>
          <a:buClr>
            <a:schemeClr val="tx1"/>
          </a:buClr>
          <a:defRPr sz="1600" dirty="0" smtClean="0"/>
        </a:defPPr>
      </a:lstStyle>
    </a:txDef>
  </a:objectDefaults>
  <a:extraClrSchemeLst/>
  <a:extLst>
    <a:ext uri="{05A4C25C-085E-4340-85A3-A5531E510DB2}">
      <thm15:themeFamily xmlns:thm15="http://schemas.microsoft.com/office/thememl/2012/main" xmlns="" name="GSK_4x3 PowerPoint_V1_20170626" id="{EA301F0F-86EC-6D4A-A4E3-3E623EDDEA81}" vid="{9DAFDFCC-67CB-A94F-BC6F-9DD9246DBF6B}"/>
    </a:ext>
  </a:extLst>
</a:theme>
</file>

<file path=ppt/theme/theme6.xml><?xml version="1.0" encoding="utf-8"?>
<a:theme xmlns:a="http://schemas.openxmlformats.org/drawingml/2006/main" name="6_GSK ">
  <a:themeElements>
    <a:clrScheme name="GSK 2017 1">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algn="ctr"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oAutofit/>
      </a:bodyPr>
      <a:lstStyle>
        <a:defPPr>
          <a:buClr>
            <a:schemeClr val="tx1"/>
          </a:buClr>
          <a:defRPr sz="1600" dirty="0" smtClean="0"/>
        </a:defPPr>
      </a:lstStyle>
    </a:txDef>
  </a:objectDefaults>
  <a:extraClrSchemeLst/>
  <a:extLst>
    <a:ext uri="{05A4C25C-085E-4340-85A3-A5531E510DB2}">
      <thm15:themeFamily xmlns:thm15="http://schemas.microsoft.com/office/thememl/2012/main" xmlns="" name="GSK_4x3 PowerPoint_V1_20170626" id="{EA301F0F-86EC-6D4A-A4E3-3E623EDDEA81}" vid="{9DAFDFCC-67CB-A94F-BC6F-9DD9246DBF6B}"/>
    </a:ext>
  </a:extLst>
</a:theme>
</file>

<file path=ppt/theme/theme7.xml><?xml version="1.0" encoding="utf-8"?>
<a:theme xmlns:a="http://schemas.openxmlformats.org/drawingml/2006/main" name="7_GSK ">
  <a:themeElements>
    <a:clrScheme name="GSK 2017 1">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algn="ctr"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oAutofit/>
      </a:bodyPr>
      <a:lstStyle>
        <a:defPPr>
          <a:buClr>
            <a:schemeClr val="tx1"/>
          </a:buClr>
          <a:defRPr sz="1600" dirty="0" smtClean="0"/>
        </a:defPPr>
      </a:lstStyle>
    </a:txDef>
  </a:objectDefaults>
  <a:extraClrSchemeLst/>
  <a:extLst>
    <a:ext uri="{05A4C25C-085E-4340-85A3-A5531E510DB2}">
      <thm15:themeFamily xmlns:thm15="http://schemas.microsoft.com/office/thememl/2012/main" xmlns="" name="GSK_4x3 PowerPoint_V1_20170626" id="{EA301F0F-86EC-6D4A-A4E3-3E623EDDEA81}" vid="{9DAFDFCC-67CB-A94F-BC6F-9DD9246DBF6B}"/>
    </a:ext>
  </a:extLst>
</a:theme>
</file>

<file path=ppt/theme/theme8.xml><?xml version="1.0" encoding="utf-8"?>
<a:theme xmlns:a="http://schemas.openxmlformats.org/drawingml/2006/main" name="8_GSK ">
  <a:themeElements>
    <a:clrScheme name="GSK 2017 1">
      <a:dk1>
        <a:srgbClr val="544F40"/>
      </a:dk1>
      <a:lt1>
        <a:srgbClr val="FFFFFF"/>
      </a:lt1>
      <a:dk2>
        <a:srgbClr val="15717D"/>
      </a:dk2>
      <a:lt2>
        <a:srgbClr val="F36633"/>
      </a:lt2>
      <a:accent1>
        <a:srgbClr val="F36633"/>
      </a:accent1>
      <a:accent2>
        <a:srgbClr val="544F40"/>
      </a:accent2>
      <a:accent3>
        <a:srgbClr val="008A00"/>
      </a:accent3>
      <a:accent4>
        <a:srgbClr val="BC1077"/>
      </a:accent4>
      <a:accent5>
        <a:srgbClr val="40488D"/>
      </a:accent5>
      <a:accent6>
        <a:srgbClr val="ED003C"/>
      </a:accent6>
      <a:hlink>
        <a:srgbClr val="F36633"/>
      </a:hlink>
      <a:folHlink>
        <a:srgbClr val="F36633"/>
      </a:folHlink>
    </a:clrScheme>
    <a:fontScheme name="GS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a:tailEnd/>
        </a:ln>
        <a:effectLst/>
      </a:spPr>
      <a:bodyPr rot="0" spcFirstLastPara="0" vertOverflow="overflow" horzOverflow="overflow" vert="horz" wrap="square" lIns="72000" tIns="72000" rIns="72000" bIns="72000" numCol="1" spcCol="0" rtlCol="0" fromWordArt="0" anchor="t" anchorCtr="0" forceAA="0" compatLnSpc="1">
        <a:prstTxWarp prst="textNoShape">
          <a:avLst/>
        </a:prstTxWarp>
        <a:noAutofit/>
      </a:bodyPr>
      <a:lstStyle>
        <a:defPPr marL="180975" indent="-180975" algn="ctr" eaLnBrk="0" fontAlgn="auto" hangingPunct="0">
          <a:spcBef>
            <a:spcPts val="0"/>
          </a:spcBef>
          <a:spcAft>
            <a:spcPts val="0"/>
          </a:spcAft>
          <a:buClr>
            <a:schemeClr val="bg1"/>
          </a:buClr>
          <a:buFont typeface="Arial" pitchFamily="34" charset="0"/>
          <a:buChar char="–"/>
          <a:defRPr sz="1200" b="1" kern="0" dirty="0" err="1" smtClean="0">
            <a:solidFill>
              <a:srgbClr val="FFFFFF"/>
            </a:solidFill>
            <a:latin typeface="Arial"/>
          </a:defRPr>
        </a:defPPr>
      </a:lstStyle>
      <a:style>
        <a:lnRef idx="1">
          <a:schemeClr val="accent1"/>
        </a:lnRef>
        <a:fillRef idx="3">
          <a:schemeClr val="accent1"/>
        </a:fillRef>
        <a:effectRef idx="2">
          <a:schemeClr val="accent1"/>
        </a:effectRef>
        <a:fontRef idx="minor">
          <a:schemeClr val="lt1"/>
        </a:fontRef>
      </a:style>
    </a:spDef>
    <a:txDef>
      <a:spPr>
        <a:noFill/>
      </a:spPr>
      <a:bodyPr wrap="square" lIns="0" tIns="0" rIns="0" bIns="0" rtlCol="0">
        <a:noAutofit/>
      </a:bodyPr>
      <a:lstStyle>
        <a:defPPr>
          <a:buClr>
            <a:schemeClr val="tx1"/>
          </a:buClr>
          <a:defRPr sz="1600" dirty="0" smtClean="0"/>
        </a:defPPr>
      </a:lstStyle>
    </a:txDef>
  </a:objectDefaults>
  <a:extraClrSchemeLst/>
  <a:extLst>
    <a:ext uri="{05A4C25C-085E-4340-85A3-A5531E510DB2}">
      <thm15:themeFamily xmlns:thm15="http://schemas.microsoft.com/office/thememl/2012/main" xmlns="" name="GSK_4x3 PowerPoint_V1_20170626" id="{EA301F0F-86EC-6D4A-A4E3-3E623EDDEA81}" vid="{9DAFDFCC-67CB-A94F-BC6F-9DD9246DBF6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3546</TotalTime>
  <Words>6679</Words>
  <Application>Microsoft Office PowerPoint</Application>
  <PresentationFormat>Экран (4:3)</PresentationFormat>
  <Paragraphs>777</Paragraphs>
  <Slides>43</Slides>
  <Notes>24</Notes>
  <HiddenSlides>1</HiddenSlides>
  <MMClips>0</MMClips>
  <ScaleCrop>false</ScaleCrop>
  <HeadingPairs>
    <vt:vector size="6" baseType="variant">
      <vt:variant>
        <vt:lpstr>Тема</vt:lpstr>
      </vt:variant>
      <vt:variant>
        <vt:i4>8</vt:i4>
      </vt:variant>
      <vt:variant>
        <vt:lpstr>Внедренные серверы OLE</vt:lpstr>
      </vt:variant>
      <vt:variant>
        <vt:i4>2</vt:i4>
      </vt:variant>
      <vt:variant>
        <vt:lpstr>Заголовки слайдов</vt:lpstr>
      </vt:variant>
      <vt:variant>
        <vt:i4>43</vt:i4>
      </vt:variant>
    </vt:vector>
  </HeadingPairs>
  <TitlesOfParts>
    <vt:vector size="53" baseType="lpstr">
      <vt:lpstr>GSK </vt:lpstr>
      <vt:lpstr>1_GSK </vt:lpstr>
      <vt:lpstr>2_GSK </vt:lpstr>
      <vt:lpstr>3_GSK </vt:lpstr>
      <vt:lpstr>4_GSK </vt:lpstr>
      <vt:lpstr>6_GSK </vt:lpstr>
      <vt:lpstr>7_GSK </vt:lpstr>
      <vt:lpstr>8_GSK </vt:lpstr>
      <vt:lpstr>Chart</vt:lpstr>
      <vt:lpstr>Диаграмма</vt:lpstr>
      <vt:lpstr>Презентация PowerPoint</vt:lpstr>
      <vt:lpstr>Презентация PowerPoint</vt:lpstr>
      <vt:lpstr>Состояние инфекционной заболеваемости в 2016 году – рейтинг топ-10</vt:lpstr>
      <vt:lpstr>Показатель заболеваемости ветряной оспой в федеральных округах Российской Федерации в 2015-2016 годах </vt:lpstr>
      <vt:lpstr>ВЕТРЯНАЯ ОСПА: госпитализации – летальность  </vt:lpstr>
      <vt:lpstr>Ветряная оспа – не легкая детская инфекция1-4</vt:lpstr>
      <vt:lpstr>Презентация PowerPoint</vt:lpstr>
      <vt:lpstr>Презентация PowerPoint</vt:lpstr>
      <vt:lpstr>Вакцина против ветряной оспы  в Календаре профилактических прививок по эпидемическим показаниям (2014 год) </vt:lpstr>
      <vt:lpstr>Актуальность ветряной оспы. Кто в группе риска?   </vt:lpstr>
      <vt:lpstr>Пациенты из групп высокого риска развития тяжелого заболевания1</vt:lpstr>
      <vt:lpstr>Группы населения, имеющие высокий риск контакта с вирусом 1,2 </vt:lpstr>
      <vt:lpstr>Календари прививок военнослужащим ВС РФ</vt:lpstr>
      <vt:lpstr>Сведения о вакцинации призывников до призыва1</vt:lpstr>
      <vt:lpstr>Чем болеют путешественники за границей Анализ данных за 2010-2012 гг. обращений граждан Финляндии в связи с инфекционной патологией показал:  </vt:lpstr>
      <vt:lpstr>Вакцинация медицинских работников: позиция ВОЗ1</vt:lpstr>
      <vt:lpstr>Схема распространения ветряной оспы  в род. доме МУ ГКБ № 14</vt:lpstr>
      <vt:lpstr>Направленность противоэпидемических мероприятий при заносе ветряной оспы</vt:lpstr>
      <vt:lpstr>Характеристика персонала, контактного по ветряной оспе в Областном перинатальном центре Свердловской области</vt:lpstr>
      <vt:lpstr>Результаты обследования персонала областного перинатального центра на наличие антител к вирусу ветряной оспы</vt:lpstr>
      <vt:lpstr>Описание 1-го случая ветряной оспы </vt:lpstr>
      <vt:lpstr>Описание 2-го случая ветряной оспы </vt:lpstr>
      <vt:lpstr>Презентация PowerPoint</vt:lpstr>
      <vt:lpstr>Характеристика пациенток ОПЦ, контактных по ветряной оспе</vt:lpstr>
      <vt:lpstr>Презентация PowerPoint</vt:lpstr>
      <vt:lpstr>Ветряная оспа у беременных1</vt:lpstr>
      <vt:lpstr>Риски для женщины1 </vt:lpstr>
      <vt:lpstr>Последствия для плода</vt:lpstr>
      <vt:lpstr>Осложнения во время беременности  и у новорожденных1-2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Профилактика VZ*-инфекции у беременной, плода и новорожденного¹</vt:lpstr>
      <vt:lpstr>Рекомендации ВОЗ</vt:lpstr>
      <vt:lpstr>Минимальный охват популяции вакцинацией, необходимый для развития популяционного иммунитета к кори, краснухе, паротиту, ветряной оспе</vt:lpstr>
      <vt:lpstr>Этапы развития календаря профилактических прививок Свердловской области (ветряная оспа)</vt:lpstr>
      <vt:lpstr>Динамика заболеваемости  ветряной оспой (пок-ль на 100 тыс. населения)</vt:lpstr>
      <vt:lpstr>ВОЗ рекомендует внедрение вакцинации против ветряной оспы в программы УМВ исходя из эпидемической ситуации и оценки экономического бремени инфекции1  </vt:lpstr>
      <vt:lpstr>Презентация PowerPoint</vt:lpstr>
      <vt:lpstr>Благодарю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GSK PowerPoint template</dc:title>
  <dc:creator>Ryan Sanzari</dc:creator>
  <cp:lastModifiedBy>Светлана</cp:lastModifiedBy>
  <cp:revision>265</cp:revision>
  <dcterms:created xsi:type="dcterms:W3CDTF">2017-06-08T18:26:40Z</dcterms:created>
  <dcterms:modified xsi:type="dcterms:W3CDTF">2018-04-26T04:01:41Z</dcterms:modified>
</cp:coreProperties>
</file>